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5ED41-4E82-17E7-65E7-F696AF6DF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5C475C-059D-E357-63EE-435F1447BF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5F9FFC-5306-0A0F-4866-02BBC2AE8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BE2F8-801F-9D3A-65A5-D579F4D9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AA266-8791-1B05-5D69-16C0A6F04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25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B8414-DE70-ED5D-D33B-4629DA8E2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1A00B-FCE4-5B39-6E07-E324FBB64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96AC6-51AD-C007-756D-A10C30656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6A636-9584-BD5B-4041-DF6C60A80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5DBA5-36CD-FE20-AABD-48F0F607E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797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6F2271-1CBA-667D-845D-F65B6F6B19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8C3800-BE73-64B7-1A94-1F68BAA24D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5F44-6281-07E7-2FF0-2A22CB7F7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D3403-799B-FBC5-D9C7-18B47DDEF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AEA9C-5274-013E-C307-AC32B6B43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4522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80968-6B09-11B9-1F10-22BE629CB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C102B-0FC3-8103-487D-5C297EF5F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E3CAA-CA17-68F3-9516-6A2EEA0D7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1C80A-BA5B-263A-0A75-70875F095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A7E36-00C1-6A80-A15E-0A38A2647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889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4973F-630C-3A9A-72E8-3FF5F045A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3D1FC3-5E29-D31B-8699-A55A54107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5F4EC-4BED-3C52-D690-BA06BD2BF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1B085-F437-A1FC-048B-18B20DDC1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B74FE-CB75-165A-0899-AEC56F272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7042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5E61-4813-55FC-7F1A-C9BBC4DD8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AC0DA-B287-9DD6-915D-AE76ED8D17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E82131-E7AA-247A-8DD1-FA82C1EA1D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A9D5C-B215-AA60-DCF1-C870959DD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6D3232-EBFC-2CD3-66C1-488C9FE1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20E42-5136-186F-0F5E-A1532AE8E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211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26E5D-5A2D-DC05-9C6B-AEDCA2778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5BB13-9A02-DA9B-50E5-951E2CD35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DB452C-99F8-7C4B-828E-51AC7D841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0D625E-5180-AF7B-99C6-914AB06AB9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DDDB2F-3665-11AE-A751-530EC308BC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5A09A4-4E08-3AC1-5764-0AD4C8A58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C75D85-A720-95F9-1F2C-B994656AF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445AC3-D65E-38E3-D000-293C55E8F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3440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5D112-EA49-DC91-E92D-7F1D4B6EB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DBDF7B-8BFD-C10E-8729-9BBC3E12F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405727-CF12-E324-3345-E96B42A5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607CB5-5ACE-5D9F-49D8-C645A2F56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998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88ABB-3D8C-21D5-EE28-4E7D01CF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8CC227-39C2-0596-103A-C662819B8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3C4E5-8A44-3BAE-D57A-9FEF480F5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63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A39AF-5CF4-8183-85AF-14FE14AF0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9EE0C-234B-BEA0-7A93-CB9A4C6F5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DA4633-24FC-0B40-BAA8-A9626482D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8A539-1B7C-483B-AE58-26B0F947A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C60610-AF5C-E0C7-F2FA-1C632AB6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4E107-2F7B-9894-AF64-23D6F699C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860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C630E-15B8-5D77-19D9-C8A818D46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C6B2BA-B986-A336-35AD-3227BB052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6138B2-AF05-D344-7A74-ACE71D493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562B9-1C87-8E1D-42CB-8877A29B2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137C6-7723-C197-13DA-C6C5EC266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D7D22-EEE3-29CF-652D-65FE1FE25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488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3D2922-9FB8-CDE4-D4EB-D511815C0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687FE9-CD7B-29E9-84A5-A50C03594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E8D1D-AC2A-DF1F-FE40-A24E988FE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725F2F-453C-4036-8025-CBB1864C1215}" type="datetimeFigureOut">
              <a:rPr lang="en-CA" smtClean="0"/>
              <a:t>2/18/2026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EE21A-FB3F-FBB1-9823-BA5C25EE35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DE011-FB82-F12F-61CC-28AFD3FFBB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1A8998-D705-4EBD-A104-08F36690FE9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9305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ustainable Service Delivery">
            <a:extLst>
              <a:ext uri="{FF2B5EF4-FFF2-40B4-BE49-F238E27FC236}">
                <a16:creationId xmlns:a16="http://schemas.microsoft.com/office/drawing/2014/main" id="{7A706654-FB95-703F-10A4-C13919DBF5B4}"/>
              </a:ext>
            </a:extLst>
          </p:cNvPr>
          <p:cNvSpPr txBox="1"/>
          <p:nvPr/>
        </p:nvSpPr>
        <p:spPr>
          <a:xfrm>
            <a:off x="5631180" y="3072542"/>
            <a:ext cx="1082039" cy="624129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58595B"/>
                </a:solidFill>
                <a:effectLst/>
                <a:latin typeface="Arial Narrow" panose="020B0606020202030204" pitchFamily="34" charset="0"/>
              </a:rPr>
              <a:t>SUSTAINABLE SEVICE DELIVERY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92" name="Core Components">
            <a:extLst>
              <a:ext uri="{FF2B5EF4-FFF2-40B4-BE49-F238E27FC236}">
                <a16:creationId xmlns:a16="http://schemas.microsoft.com/office/drawing/2014/main" id="{331839E4-98E0-A01D-50AD-039E92B3D253}"/>
              </a:ext>
            </a:extLst>
          </p:cNvPr>
          <p:cNvGrpSpPr/>
          <p:nvPr/>
        </p:nvGrpSpPr>
        <p:grpSpPr>
          <a:xfrm>
            <a:off x="4845228" y="2070691"/>
            <a:ext cx="2641377" cy="2640017"/>
            <a:chOff x="4845228" y="2070691"/>
            <a:chExt cx="2641377" cy="2640017"/>
          </a:xfrm>
        </p:grpSpPr>
        <p:grpSp>
          <p:nvGrpSpPr>
            <p:cNvPr id="191" name="Information">
              <a:extLst>
                <a:ext uri="{FF2B5EF4-FFF2-40B4-BE49-F238E27FC236}">
                  <a16:creationId xmlns:a16="http://schemas.microsoft.com/office/drawing/2014/main" id="{28F4FA73-5581-31DE-D429-17EC12E3F5B4}"/>
                </a:ext>
              </a:extLst>
            </p:cNvPr>
            <p:cNvGrpSpPr/>
            <p:nvPr/>
          </p:nvGrpSpPr>
          <p:grpSpPr>
            <a:xfrm>
              <a:off x="4845230" y="2070691"/>
              <a:ext cx="1299701" cy="1290224"/>
              <a:chOff x="4845230" y="2070691"/>
              <a:chExt cx="1299701" cy="1290224"/>
            </a:xfrm>
          </p:grpSpPr>
          <p:sp>
            <p:nvSpPr>
              <p:cNvPr id="76" name="Background">
                <a:extLst>
                  <a:ext uri="{FF2B5EF4-FFF2-40B4-BE49-F238E27FC236}">
                    <a16:creationId xmlns:a16="http://schemas.microsoft.com/office/drawing/2014/main" id="{FF27DB24-697B-8C2E-1A40-7046330E60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5230" y="2070691"/>
                <a:ext cx="1299701" cy="1290224"/>
              </a:xfrm>
              <a:custGeom>
                <a:avLst/>
                <a:gdLst>
                  <a:gd name="T0" fmla="*/ 541 w 901"/>
                  <a:gd name="T1" fmla="*/ 697 h 894"/>
                  <a:gd name="T2" fmla="*/ 561 w 901"/>
                  <a:gd name="T3" fmla="*/ 686 h 894"/>
                  <a:gd name="T4" fmla="*/ 896 w 901"/>
                  <a:gd name="T5" fmla="*/ 492 h 894"/>
                  <a:gd name="T6" fmla="*/ 901 w 901"/>
                  <a:gd name="T7" fmla="*/ 490 h 894"/>
                  <a:gd name="T8" fmla="*/ 896 w 901"/>
                  <a:gd name="T9" fmla="*/ 0 h 894"/>
                  <a:gd name="T10" fmla="*/ 0 w 901"/>
                  <a:gd name="T11" fmla="*/ 894 h 894"/>
                  <a:gd name="T12" fmla="*/ 541 w 901"/>
                  <a:gd name="T13" fmla="*/ 894 h 894"/>
                  <a:gd name="T14" fmla="*/ 541 w 901"/>
                  <a:gd name="T15" fmla="*/ 720 h 894"/>
                  <a:gd name="T16" fmla="*/ 541 w 901"/>
                  <a:gd name="T17" fmla="*/ 697 h 8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01" h="894">
                    <a:moveTo>
                      <a:pt x="541" y="697"/>
                    </a:moveTo>
                    <a:cubicBezTo>
                      <a:pt x="561" y="686"/>
                      <a:pt x="561" y="686"/>
                      <a:pt x="561" y="686"/>
                    </a:cubicBezTo>
                    <a:cubicBezTo>
                      <a:pt x="896" y="492"/>
                      <a:pt x="896" y="492"/>
                      <a:pt x="896" y="492"/>
                    </a:cubicBezTo>
                    <a:cubicBezTo>
                      <a:pt x="901" y="490"/>
                      <a:pt x="901" y="490"/>
                      <a:pt x="901" y="490"/>
                    </a:cubicBezTo>
                    <a:cubicBezTo>
                      <a:pt x="896" y="0"/>
                      <a:pt x="896" y="0"/>
                      <a:pt x="896" y="0"/>
                    </a:cubicBezTo>
                    <a:cubicBezTo>
                      <a:pt x="407" y="10"/>
                      <a:pt x="11" y="404"/>
                      <a:pt x="0" y="894"/>
                    </a:cubicBezTo>
                    <a:cubicBezTo>
                      <a:pt x="541" y="894"/>
                      <a:pt x="541" y="894"/>
                      <a:pt x="541" y="894"/>
                    </a:cubicBezTo>
                    <a:cubicBezTo>
                      <a:pt x="541" y="720"/>
                      <a:pt x="541" y="720"/>
                      <a:pt x="541" y="720"/>
                    </a:cubicBezTo>
                    <a:lnTo>
                      <a:pt x="541" y="697"/>
                    </a:lnTo>
                    <a:close/>
                  </a:path>
                </a:pathLst>
              </a:custGeom>
              <a:solidFill>
                <a:srgbClr val="2D67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grpSp>
            <p:nvGrpSpPr>
              <p:cNvPr id="77" name="Text">
                <a:extLst>
                  <a:ext uri="{FF2B5EF4-FFF2-40B4-BE49-F238E27FC236}">
                    <a16:creationId xmlns:a16="http://schemas.microsoft.com/office/drawing/2014/main" id="{004B55D6-A6B9-9D40-9FCF-B8FCAFDBF7D9}"/>
                  </a:ext>
                </a:extLst>
              </p:cNvPr>
              <p:cNvGrpSpPr/>
              <p:nvPr/>
            </p:nvGrpSpPr>
            <p:grpSpPr>
              <a:xfrm>
                <a:off x="5220247" y="2484971"/>
                <a:ext cx="691820" cy="653912"/>
                <a:chOff x="4984750" y="2255838"/>
                <a:chExt cx="811213" cy="766763"/>
              </a:xfrm>
            </p:grpSpPr>
            <p:sp>
              <p:nvSpPr>
                <p:cNvPr id="78" name="Freeform 44">
                  <a:extLst>
                    <a:ext uri="{FF2B5EF4-FFF2-40B4-BE49-F238E27FC236}">
                      <a16:creationId xmlns:a16="http://schemas.microsoft.com/office/drawing/2014/main" id="{B6C7B5A0-8209-E12C-4DE0-74C432E803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84750" y="2954338"/>
                  <a:ext cx="153988" cy="68263"/>
                </a:xfrm>
                <a:custGeom>
                  <a:avLst/>
                  <a:gdLst>
                    <a:gd name="T0" fmla="*/ 94 w 97"/>
                    <a:gd name="T1" fmla="*/ 43 h 43"/>
                    <a:gd name="T2" fmla="*/ 0 w 97"/>
                    <a:gd name="T3" fmla="*/ 13 h 43"/>
                    <a:gd name="T4" fmla="*/ 4 w 97"/>
                    <a:gd name="T5" fmla="*/ 0 h 43"/>
                    <a:gd name="T6" fmla="*/ 97 w 97"/>
                    <a:gd name="T7" fmla="*/ 30 h 43"/>
                    <a:gd name="T8" fmla="*/ 94 w 97"/>
                    <a:gd name="T9" fmla="*/ 43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7" h="43">
                      <a:moveTo>
                        <a:pt x="94" y="43"/>
                      </a:moveTo>
                      <a:lnTo>
                        <a:pt x="0" y="13"/>
                      </a:lnTo>
                      <a:lnTo>
                        <a:pt x="4" y="0"/>
                      </a:lnTo>
                      <a:lnTo>
                        <a:pt x="97" y="30"/>
                      </a:lnTo>
                      <a:lnTo>
                        <a:pt x="94" y="4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9" name="Freeform 45">
                  <a:extLst>
                    <a:ext uri="{FF2B5EF4-FFF2-40B4-BE49-F238E27FC236}">
                      <a16:creationId xmlns:a16="http://schemas.microsoft.com/office/drawing/2014/main" id="{71DF5ABC-B80B-13E7-C3C2-3B647B9156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43488" y="2857500"/>
                  <a:ext cx="139700" cy="119063"/>
                </a:xfrm>
                <a:custGeom>
                  <a:avLst/>
                  <a:gdLst>
                    <a:gd name="T0" fmla="*/ 61 w 82"/>
                    <a:gd name="T1" fmla="*/ 70 h 70"/>
                    <a:gd name="T2" fmla="*/ 0 w 82"/>
                    <a:gd name="T3" fmla="*/ 44 h 70"/>
                    <a:gd name="T4" fmla="*/ 3 w 82"/>
                    <a:gd name="T5" fmla="*/ 35 h 70"/>
                    <a:gd name="T6" fmla="*/ 12 w 82"/>
                    <a:gd name="T7" fmla="*/ 39 h 70"/>
                    <a:gd name="T8" fmla="*/ 10 w 82"/>
                    <a:gd name="T9" fmla="*/ 15 h 70"/>
                    <a:gd name="T10" fmla="*/ 16 w 82"/>
                    <a:gd name="T11" fmla="*/ 5 h 70"/>
                    <a:gd name="T12" fmla="*/ 24 w 82"/>
                    <a:gd name="T13" fmla="*/ 1 h 70"/>
                    <a:gd name="T14" fmla="*/ 33 w 82"/>
                    <a:gd name="T15" fmla="*/ 1 h 70"/>
                    <a:gd name="T16" fmla="*/ 44 w 82"/>
                    <a:gd name="T17" fmla="*/ 4 h 70"/>
                    <a:gd name="T18" fmla="*/ 82 w 82"/>
                    <a:gd name="T19" fmla="*/ 20 h 70"/>
                    <a:gd name="T20" fmla="*/ 77 w 82"/>
                    <a:gd name="T21" fmla="*/ 30 h 70"/>
                    <a:gd name="T22" fmla="*/ 40 w 82"/>
                    <a:gd name="T23" fmla="*/ 15 h 70"/>
                    <a:gd name="T24" fmla="*/ 30 w 82"/>
                    <a:gd name="T25" fmla="*/ 12 h 70"/>
                    <a:gd name="T26" fmla="*/ 23 w 82"/>
                    <a:gd name="T27" fmla="*/ 14 h 70"/>
                    <a:gd name="T28" fmla="*/ 18 w 82"/>
                    <a:gd name="T29" fmla="*/ 21 h 70"/>
                    <a:gd name="T30" fmla="*/ 18 w 82"/>
                    <a:gd name="T31" fmla="*/ 34 h 70"/>
                    <a:gd name="T32" fmla="*/ 32 w 82"/>
                    <a:gd name="T33" fmla="*/ 45 h 70"/>
                    <a:gd name="T34" fmla="*/ 65 w 82"/>
                    <a:gd name="T35" fmla="*/ 59 h 70"/>
                    <a:gd name="T36" fmla="*/ 61 w 82"/>
                    <a:gd name="T37" fmla="*/ 70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82" h="70">
                      <a:moveTo>
                        <a:pt x="61" y="70"/>
                      </a:moveTo>
                      <a:cubicBezTo>
                        <a:pt x="0" y="44"/>
                        <a:pt x="0" y="44"/>
                        <a:pt x="0" y="44"/>
                      </a:cubicBezTo>
                      <a:cubicBezTo>
                        <a:pt x="3" y="35"/>
                        <a:pt x="3" y="35"/>
                        <a:pt x="3" y="35"/>
                      </a:cubicBezTo>
                      <a:cubicBezTo>
                        <a:pt x="12" y="39"/>
                        <a:pt x="12" y="39"/>
                        <a:pt x="12" y="39"/>
                      </a:cubicBezTo>
                      <a:cubicBezTo>
                        <a:pt x="7" y="31"/>
                        <a:pt x="7" y="23"/>
                        <a:pt x="10" y="15"/>
                      </a:cubicBezTo>
                      <a:cubicBezTo>
                        <a:pt x="12" y="11"/>
                        <a:pt x="14" y="8"/>
                        <a:pt x="16" y="5"/>
                      </a:cubicBezTo>
                      <a:cubicBezTo>
                        <a:pt x="19" y="3"/>
                        <a:pt x="22" y="1"/>
                        <a:pt x="24" y="1"/>
                      </a:cubicBezTo>
                      <a:cubicBezTo>
                        <a:pt x="27" y="0"/>
                        <a:pt x="30" y="0"/>
                        <a:pt x="33" y="1"/>
                      </a:cubicBezTo>
                      <a:cubicBezTo>
                        <a:pt x="36" y="1"/>
                        <a:pt x="39" y="2"/>
                        <a:pt x="44" y="4"/>
                      </a:cubicBezTo>
                      <a:cubicBezTo>
                        <a:pt x="82" y="20"/>
                        <a:pt x="82" y="20"/>
                        <a:pt x="82" y="20"/>
                      </a:cubicBezTo>
                      <a:cubicBezTo>
                        <a:pt x="77" y="30"/>
                        <a:pt x="77" y="30"/>
                        <a:pt x="77" y="30"/>
                      </a:cubicBezTo>
                      <a:cubicBezTo>
                        <a:pt x="40" y="15"/>
                        <a:pt x="40" y="15"/>
                        <a:pt x="40" y="15"/>
                      </a:cubicBezTo>
                      <a:cubicBezTo>
                        <a:pt x="36" y="13"/>
                        <a:pt x="32" y="12"/>
                        <a:pt x="30" y="12"/>
                      </a:cubicBezTo>
                      <a:cubicBezTo>
                        <a:pt x="27" y="12"/>
                        <a:pt x="25" y="13"/>
                        <a:pt x="23" y="14"/>
                      </a:cubicBezTo>
                      <a:cubicBezTo>
                        <a:pt x="21" y="16"/>
                        <a:pt x="19" y="18"/>
                        <a:pt x="18" y="21"/>
                      </a:cubicBezTo>
                      <a:cubicBezTo>
                        <a:pt x="16" y="25"/>
                        <a:pt x="16" y="30"/>
                        <a:pt x="18" y="34"/>
                      </a:cubicBezTo>
                      <a:cubicBezTo>
                        <a:pt x="19" y="38"/>
                        <a:pt x="24" y="42"/>
                        <a:pt x="32" y="45"/>
                      </a:cubicBezTo>
                      <a:cubicBezTo>
                        <a:pt x="65" y="59"/>
                        <a:pt x="65" y="59"/>
                        <a:pt x="65" y="59"/>
                      </a:cubicBezTo>
                      <a:lnTo>
                        <a:pt x="61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0" name="Freeform 46">
                  <a:extLst>
                    <a:ext uri="{FF2B5EF4-FFF2-40B4-BE49-F238E27FC236}">
                      <a16:creationId xmlns:a16="http://schemas.microsoft.com/office/drawing/2014/main" id="{8DE605DF-A421-63F6-C804-4206198911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62538" y="2752725"/>
                  <a:ext cx="141288" cy="114300"/>
                </a:xfrm>
                <a:custGeom>
                  <a:avLst/>
                  <a:gdLst>
                    <a:gd name="T0" fmla="*/ 78 w 83"/>
                    <a:gd name="T1" fmla="*/ 67 h 67"/>
                    <a:gd name="T2" fmla="*/ 27 w 83"/>
                    <a:gd name="T3" fmla="*/ 41 h 67"/>
                    <a:gd name="T4" fmla="*/ 22 w 83"/>
                    <a:gd name="T5" fmla="*/ 50 h 67"/>
                    <a:gd name="T6" fmla="*/ 14 w 83"/>
                    <a:gd name="T7" fmla="*/ 46 h 67"/>
                    <a:gd name="T8" fmla="*/ 19 w 83"/>
                    <a:gd name="T9" fmla="*/ 37 h 67"/>
                    <a:gd name="T10" fmla="*/ 13 w 83"/>
                    <a:gd name="T11" fmla="*/ 34 h 67"/>
                    <a:gd name="T12" fmla="*/ 4 w 83"/>
                    <a:gd name="T13" fmla="*/ 28 h 67"/>
                    <a:gd name="T14" fmla="*/ 1 w 83"/>
                    <a:gd name="T15" fmla="*/ 20 h 67"/>
                    <a:gd name="T16" fmla="*/ 4 w 83"/>
                    <a:gd name="T17" fmla="*/ 9 h 67"/>
                    <a:gd name="T18" fmla="*/ 9 w 83"/>
                    <a:gd name="T19" fmla="*/ 0 h 67"/>
                    <a:gd name="T20" fmla="*/ 17 w 83"/>
                    <a:gd name="T21" fmla="*/ 6 h 67"/>
                    <a:gd name="T22" fmla="*/ 14 w 83"/>
                    <a:gd name="T23" fmla="*/ 11 h 67"/>
                    <a:gd name="T24" fmla="*/ 12 w 83"/>
                    <a:gd name="T25" fmla="*/ 19 h 67"/>
                    <a:gd name="T26" fmla="*/ 19 w 83"/>
                    <a:gd name="T27" fmla="*/ 24 h 67"/>
                    <a:gd name="T28" fmla="*/ 24 w 83"/>
                    <a:gd name="T29" fmla="*/ 27 h 67"/>
                    <a:gd name="T30" fmla="*/ 30 w 83"/>
                    <a:gd name="T31" fmla="*/ 16 h 67"/>
                    <a:gd name="T32" fmla="*/ 38 w 83"/>
                    <a:gd name="T33" fmla="*/ 20 h 67"/>
                    <a:gd name="T34" fmla="*/ 32 w 83"/>
                    <a:gd name="T35" fmla="*/ 31 h 67"/>
                    <a:gd name="T36" fmla="*/ 83 w 83"/>
                    <a:gd name="T37" fmla="*/ 58 h 67"/>
                    <a:gd name="T38" fmla="*/ 78 w 83"/>
                    <a:gd name="T39" fmla="*/ 67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3" h="67">
                      <a:moveTo>
                        <a:pt x="78" y="67"/>
                      </a:moveTo>
                      <a:cubicBezTo>
                        <a:pt x="27" y="41"/>
                        <a:pt x="27" y="41"/>
                        <a:pt x="27" y="41"/>
                      </a:cubicBezTo>
                      <a:cubicBezTo>
                        <a:pt x="22" y="50"/>
                        <a:pt x="22" y="50"/>
                        <a:pt x="22" y="50"/>
                      </a:cubicBezTo>
                      <a:cubicBezTo>
                        <a:pt x="14" y="46"/>
                        <a:pt x="14" y="46"/>
                        <a:pt x="14" y="46"/>
                      </a:cubicBezTo>
                      <a:cubicBezTo>
                        <a:pt x="19" y="37"/>
                        <a:pt x="19" y="37"/>
                        <a:pt x="19" y="37"/>
                      </a:cubicBezTo>
                      <a:cubicBezTo>
                        <a:pt x="13" y="34"/>
                        <a:pt x="13" y="34"/>
                        <a:pt x="13" y="34"/>
                      </a:cubicBezTo>
                      <a:cubicBezTo>
                        <a:pt x="9" y="32"/>
                        <a:pt x="6" y="30"/>
                        <a:pt x="4" y="28"/>
                      </a:cubicBezTo>
                      <a:cubicBezTo>
                        <a:pt x="2" y="26"/>
                        <a:pt x="1" y="23"/>
                        <a:pt x="1" y="20"/>
                      </a:cubicBezTo>
                      <a:cubicBezTo>
                        <a:pt x="0" y="17"/>
                        <a:pt x="1" y="13"/>
                        <a:pt x="4" y="9"/>
                      </a:cubicBezTo>
                      <a:cubicBezTo>
                        <a:pt x="5" y="6"/>
                        <a:pt x="7" y="3"/>
                        <a:pt x="9" y="0"/>
                      </a:cubicBezTo>
                      <a:cubicBezTo>
                        <a:pt x="17" y="6"/>
                        <a:pt x="17" y="6"/>
                        <a:pt x="17" y="6"/>
                      </a:cubicBezTo>
                      <a:cubicBezTo>
                        <a:pt x="16" y="8"/>
                        <a:pt x="15" y="9"/>
                        <a:pt x="14" y="11"/>
                      </a:cubicBezTo>
                      <a:cubicBezTo>
                        <a:pt x="12" y="14"/>
                        <a:pt x="12" y="17"/>
                        <a:pt x="12" y="19"/>
                      </a:cubicBezTo>
                      <a:cubicBezTo>
                        <a:pt x="13" y="21"/>
                        <a:pt x="15" y="23"/>
                        <a:pt x="19" y="24"/>
                      </a:cubicBezTo>
                      <a:cubicBezTo>
                        <a:pt x="24" y="27"/>
                        <a:pt x="24" y="27"/>
                        <a:pt x="24" y="27"/>
                      </a:cubicBezTo>
                      <a:cubicBezTo>
                        <a:pt x="30" y="16"/>
                        <a:pt x="30" y="16"/>
                        <a:pt x="30" y="16"/>
                      </a:cubicBezTo>
                      <a:cubicBezTo>
                        <a:pt x="38" y="20"/>
                        <a:pt x="38" y="20"/>
                        <a:pt x="38" y="20"/>
                      </a:cubicBezTo>
                      <a:cubicBezTo>
                        <a:pt x="32" y="31"/>
                        <a:pt x="32" y="31"/>
                        <a:pt x="32" y="31"/>
                      </a:cubicBezTo>
                      <a:cubicBezTo>
                        <a:pt x="83" y="58"/>
                        <a:pt x="83" y="58"/>
                        <a:pt x="83" y="58"/>
                      </a:cubicBezTo>
                      <a:lnTo>
                        <a:pt x="78" y="6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1" name="Freeform 47">
                  <a:extLst>
                    <a:ext uri="{FF2B5EF4-FFF2-40B4-BE49-F238E27FC236}">
                      <a16:creationId xmlns:a16="http://schemas.microsoft.com/office/drawing/2014/main" id="{002AC1D8-0C4D-54DC-3AD0-94FFF527684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133975" y="2697163"/>
                  <a:ext cx="119063" cy="117475"/>
                </a:xfrm>
                <a:custGeom>
                  <a:avLst/>
                  <a:gdLst>
                    <a:gd name="T0" fmla="*/ 19 w 70"/>
                    <a:gd name="T1" fmla="*/ 60 h 69"/>
                    <a:gd name="T2" fmla="*/ 1 w 70"/>
                    <a:gd name="T3" fmla="*/ 37 h 69"/>
                    <a:gd name="T4" fmla="*/ 6 w 70"/>
                    <a:gd name="T5" fmla="*/ 16 h 69"/>
                    <a:gd name="T6" fmla="*/ 25 w 70"/>
                    <a:gd name="T7" fmla="*/ 1 h 69"/>
                    <a:gd name="T8" fmla="*/ 51 w 70"/>
                    <a:gd name="T9" fmla="*/ 7 h 69"/>
                    <a:gd name="T10" fmla="*/ 66 w 70"/>
                    <a:gd name="T11" fmla="*/ 21 h 69"/>
                    <a:gd name="T12" fmla="*/ 70 w 70"/>
                    <a:gd name="T13" fmla="*/ 37 h 69"/>
                    <a:gd name="T14" fmla="*/ 65 w 70"/>
                    <a:gd name="T15" fmla="*/ 52 h 69"/>
                    <a:gd name="T16" fmla="*/ 45 w 70"/>
                    <a:gd name="T17" fmla="*/ 67 h 69"/>
                    <a:gd name="T18" fmla="*/ 19 w 70"/>
                    <a:gd name="T19" fmla="*/ 60 h 69"/>
                    <a:gd name="T20" fmla="*/ 25 w 70"/>
                    <a:gd name="T21" fmla="*/ 51 h 69"/>
                    <a:gd name="T22" fmla="*/ 44 w 70"/>
                    <a:gd name="T23" fmla="*/ 56 h 69"/>
                    <a:gd name="T24" fmla="*/ 57 w 70"/>
                    <a:gd name="T25" fmla="*/ 48 h 69"/>
                    <a:gd name="T26" fmla="*/ 59 w 70"/>
                    <a:gd name="T27" fmla="*/ 32 h 69"/>
                    <a:gd name="T28" fmla="*/ 45 w 70"/>
                    <a:gd name="T29" fmla="*/ 17 h 69"/>
                    <a:gd name="T30" fmla="*/ 26 w 70"/>
                    <a:gd name="T31" fmla="*/ 12 h 69"/>
                    <a:gd name="T32" fmla="*/ 14 w 70"/>
                    <a:gd name="T33" fmla="*/ 21 h 69"/>
                    <a:gd name="T34" fmla="*/ 12 w 70"/>
                    <a:gd name="T35" fmla="*/ 36 h 69"/>
                    <a:gd name="T36" fmla="*/ 25 w 70"/>
                    <a:gd name="T37" fmla="*/ 51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0" h="69">
                      <a:moveTo>
                        <a:pt x="19" y="60"/>
                      </a:moveTo>
                      <a:cubicBezTo>
                        <a:pt x="8" y="54"/>
                        <a:pt x="2" y="46"/>
                        <a:pt x="1" y="37"/>
                      </a:cubicBezTo>
                      <a:cubicBezTo>
                        <a:pt x="0" y="30"/>
                        <a:pt x="1" y="23"/>
                        <a:pt x="6" y="16"/>
                      </a:cubicBezTo>
                      <a:cubicBezTo>
                        <a:pt x="11" y="8"/>
                        <a:pt x="17" y="3"/>
                        <a:pt x="25" y="1"/>
                      </a:cubicBezTo>
                      <a:cubicBezTo>
                        <a:pt x="33" y="0"/>
                        <a:pt x="42" y="2"/>
                        <a:pt x="51" y="7"/>
                      </a:cubicBezTo>
                      <a:cubicBezTo>
                        <a:pt x="58" y="12"/>
                        <a:pt x="63" y="16"/>
                        <a:pt x="66" y="21"/>
                      </a:cubicBezTo>
                      <a:cubicBezTo>
                        <a:pt x="69" y="26"/>
                        <a:pt x="70" y="31"/>
                        <a:pt x="70" y="37"/>
                      </a:cubicBezTo>
                      <a:cubicBezTo>
                        <a:pt x="69" y="42"/>
                        <a:pt x="68" y="48"/>
                        <a:pt x="65" y="52"/>
                      </a:cubicBezTo>
                      <a:cubicBezTo>
                        <a:pt x="60" y="60"/>
                        <a:pt x="53" y="65"/>
                        <a:pt x="45" y="67"/>
                      </a:cubicBezTo>
                      <a:cubicBezTo>
                        <a:pt x="37" y="69"/>
                        <a:pt x="28" y="66"/>
                        <a:pt x="19" y="60"/>
                      </a:cubicBezTo>
                      <a:close/>
                      <a:moveTo>
                        <a:pt x="25" y="51"/>
                      </a:moveTo>
                      <a:cubicBezTo>
                        <a:pt x="32" y="55"/>
                        <a:pt x="38" y="57"/>
                        <a:pt x="44" y="56"/>
                      </a:cubicBezTo>
                      <a:cubicBezTo>
                        <a:pt x="50" y="55"/>
                        <a:pt x="54" y="52"/>
                        <a:pt x="57" y="48"/>
                      </a:cubicBezTo>
                      <a:cubicBezTo>
                        <a:pt x="60" y="43"/>
                        <a:pt x="60" y="38"/>
                        <a:pt x="59" y="32"/>
                      </a:cubicBezTo>
                      <a:cubicBezTo>
                        <a:pt x="57" y="27"/>
                        <a:pt x="53" y="22"/>
                        <a:pt x="45" y="17"/>
                      </a:cubicBezTo>
                      <a:cubicBezTo>
                        <a:pt x="38" y="13"/>
                        <a:pt x="32" y="11"/>
                        <a:pt x="26" y="12"/>
                      </a:cubicBezTo>
                      <a:cubicBezTo>
                        <a:pt x="21" y="13"/>
                        <a:pt x="17" y="16"/>
                        <a:pt x="14" y="21"/>
                      </a:cubicBezTo>
                      <a:cubicBezTo>
                        <a:pt x="11" y="25"/>
                        <a:pt x="10" y="30"/>
                        <a:pt x="12" y="36"/>
                      </a:cubicBezTo>
                      <a:cubicBezTo>
                        <a:pt x="13" y="41"/>
                        <a:pt x="18" y="46"/>
                        <a:pt x="25" y="5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2" name="Freeform 48">
                  <a:extLst>
                    <a:ext uri="{FF2B5EF4-FFF2-40B4-BE49-F238E27FC236}">
                      <a16:creationId xmlns:a16="http://schemas.microsoft.com/office/drawing/2014/main" id="{5F2B5F3C-CC0B-7CDA-FE9A-C241E5555E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89538" y="2614613"/>
                  <a:ext cx="100013" cy="112713"/>
                </a:xfrm>
                <a:custGeom>
                  <a:avLst/>
                  <a:gdLst>
                    <a:gd name="T0" fmla="*/ 53 w 59"/>
                    <a:gd name="T1" fmla="*/ 67 h 67"/>
                    <a:gd name="T2" fmla="*/ 0 w 59"/>
                    <a:gd name="T3" fmla="*/ 27 h 67"/>
                    <a:gd name="T4" fmla="*/ 6 w 59"/>
                    <a:gd name="T5" fmla="*/ 19 h 67"/>
                    <a:gd name="T6" fmla="*/ 14 w 59"/>
                    <a:gd name="T7" fmla="*/ 25 h 67"/>
                    <a:gd name="T8" fmla="*/ 11 w 59"/>
                    <a:gd name="T9" fmla="*/ 14 h 67"/>
                    <a:gd name="T10" fmla="*/ 13 w 59"/>
                    <a:gd name="T11" fmla="*/ 7 h 67"/>
                    <a:gd name="T12" fmla="*/ 23 w 59"/>
                    <a:gd name="T13" fmla="*/ 0 h 67"/>
                    <a:gd name="T14" fmla="*/ 29 w 59"/>
                    <a:gd name="T15" fmla="*/ 9 h 67"/>
                    <a:gd name="T16" fmla="*/ 22 w 59"/>
                    <a:gd name="T17" fmla="*/ 14 h 67"/>
                    <a:gd name="T18" fmla="*/ 20 w 59"/>
                    <a:gd name="T19" fmla="*/ 21 h 67"/>
                    <a:gd name="T20" fmla="*/ 22 w 59"/>
                    <a:gd name="T21" fmla="*/ 28 h 67"/>
                    <a:gd name="T22" fmla="*/ 32 w 59"/>
                    <a:gd name="T23" fmla="*/ 37 h 67"/>
                    <a:gd name="T24" fmla="*/ 59 w 59"/>
                    <a:gd name="T25" fmla="*/ 58 h 67"/>
                    <a:gd name="T26" fmla="*/ 53 w 59"/>
                    <a:gd name="T27" fmla="*/ 67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9" h="67">
                      <a:moveTo>
                        <a:pt x="53" y="67"/>
                      </a:moveTo>
                      <a:cubicBezTo>
                        <a:pt x="0" y="27"/>
                        <a:pt x="0" y="27"/>
                        <a:pt x="0" y="27"/>
                      </a:cubicBezTo>
                      <a:cubicBezTo>
                        <a:pt x="6" y="19"/>
                        <a:pt x="6" y="19"/>
                        <a:pt x="6" y="19"/>
                      </a:cubicBezTo>
                      <a:cubicBezTo>
                        <a:pt x="14" y="25"/>
                        <a:pt x="14" y="25"/>
                        <a:pt x="14" y="25"/>
                      </a:cubicBezTo>
                      <a:cubicBezTo>
                        <a:pt x="12" y="20"/>
                        <a:pt x="11" y="17"/>
                        <a:pt x="11" y="14"/>
                      </a:cubicBezTo>
                      <a:cubicBezTo>
                        <a:pt x="11" y="11"/>
                        <a:pt x="12" y="9"/>
                        <a:pt x="13" y="7"/>
                      </a:cubicBezTo>
                      <a:cubicBezTo>
                        <a:pt x="15" y="4"/>
                        <a:pt x="19" y="1"/>
                        <a:pt x="23" y="0"/>
                      </a:cubicBezTo>
                      <a:cubicBezTo>
                        <a:pt x="29" y="9"/>
                        <a:pt x="29" y="9"/>
                        <a:pt x="29" y="9"/>
                      </a:cubicBezTo>
                      <a:cubicBezTo>
                        <a:pt x="26" y="10"/>
                        <a:pt x="24" y="12"/>
                        <a:pt x="22" y="14"/>
                      </a:cubicBezTo>
                      <a:cubicBezTo>
                        <a:pt x="21" y="16"/>
                        <a:pt x="20" y="18"/>
                        <a:pt x="20" y="21"/>
                      </a:cubicBezTo>
                      <a:cubicBezTo>
                        <a:pt x="20" y="23"/>
                        <a:pt x="21" y="26"/>
                        <a:pt x="22" y="28"/>
                      </a:cubicBezTo>
                      <a:cubicBezTo>
                        <a:pt x="25" y="31"/>
                        <a:pt x="28" y="34"/>
                        <a:pt x="32" y="37"/>
                      </a:cubicBezTo>
                      <a:cubicBezTo>
                        <a:pt x="59" y="58"/>
                        <a:pt x="59" y="58"/>
                        <a:pt x="59" y="58"/>
                      </a:cubicBezTo>
                      <a:lnTo>
                        <a:pt x="53" y="6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3" name="Freeform 49">
                  <a:extLst>
                    <a:ext uri="{FF2B5EF4-FFF2-40B4-BE49-F238E27FC236}">
                      <a16:creationId xmlns:a16="http://schemas.microsoft.com/office/drawing/2014/main" id="{B3564F49-A09F-A4A3-3EA2-2358C66938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33988" y="2498725"/>
                  <a:ext cx="185738" cy="177800"/>
                </a:xfrm>
                <a:custGeom>
                  <a:avLst/>
                  <a:gdLst>
                    <a:gd name="T0" fmla="*/ 48 w 110"/>
                    <a:gd name="T1" fmla="*/ 105 h 105"/>
                    <a:gd name="T2" fmla="*/ 0 w 110"/>
                    <a:gd name="T3" fmla="*/ 59 h 105"/>
                    <a:gd name="T4" fmla="*/ 7 w 110"/>
                    <a:gd name="T5" fmla="*/ 51 h 105"/>
                    <a:gd name="T6" fmla="*/ 14 w 110"/>
                    <a:gd name="T7" fmla="*/ 58 h 105"/>
                    <a:gd name="T8" fmla="*/ 14 w 110"/>
                    <a:gd name="T9" fmla="*/ 46 h 105"/>
                    <a:gd name="T10" fmla="*/ 20 w 110"/>
                    <a:gd name="T11" fmla="*/ 36 h 105"/>
                    <a:gd name="T12" fmla="*/ 31 w 110"/>
                    <a:gd name="T13" fmla="*/ 29 h 105"/>
                    <a:gd name="T14" fmla="*/ 41 w 110"/>
                    <a:gd name="T15" fmla="*/ 30 h 105"/>
                    <a:gd name="T16" fmla="*/ 47 w 110"/>
                    <a:gd name="T17" fmla="*/ 8 h 105"/>
                    <a:gd name="T18" fmla="*/ 62 w 110"/>
                    <a:gd name="T19" fmla="*/ 0 h 105"/>
                    <a:gd name="T20" fmla="*/ 77 w 110"/>
                    <a:gd name="T21" fmla="*/ 8 h 105"/>
                    <a:gd name="T22" fmla="*/ 110 w 110"/>
                    <a:gd name="T23" fmla="*/ 40 h 105"/>
                    <a:gd name="T24" fmla="*/ 103 w 110"/>
                    <a:gd name="T25" fmla="*/ 48 h 105"/>
                    <a:gd name="T26" fmla="*/ 72 w 110"/>
                    <a:gd name="T27" fmla="*/ 19 h 105"/>
                    <a:gd name="T28" fmla="*/ 65 w 110"/>
                    <a:gd name="T29" fmla="*/ 13 h 105"/>
                    <a:gd name="T30" fmla="*/ 58 w 110"/>
                    <a:gd name="T31" fmla="*/ 12 h 105"/>
                    <a:gd name="T32" fmla="*/ 52 w 110"/>
                    <a:gd name="T33" fmla="*/ 16 h 105"/>
                    <a:gd name="T34" fmla="*/ 48 w 110"/>
                    <a:gd name="T35" fmla="*/ 28 h 105"/>
                    <a:gd name="T36" fmla="*/ 55 w 110"/>
                    <a:gd name="T37" fmla="*/ 41 h 105"/>
                    <a:gd name="T38" fmla="*/ 83 w 110"/>
                    <a:gd name="T39" fmla="*/ 68 h 105"/>
                    <a:gd name="T40" fmla="*/ 76 w 110"/>
                    <a:gd name="T41" fmla="*/ 76 h 105"/>
                    <a:gd name="T42" fmla="*/ 44 w 110"/>
                    <a:gd name="T43" fmla="*/ 46 h 105"/>
                    <a:gd name="T44" fmla="*/ 34 w 110"/>
                    <a:gd name="T45" fmla="*/ 41 h 105"/>
                    <a:gd name="T46" fmla="*/ 25 w 110"/>
                    <a:gd name="T47" fmla="*/ 44 h 105"/>
                    <a:gd name="T48" fmla="*/ 21 w 110"/>
                    <a:gd name="T49" fmla="*/ 53 h 105"/>
                    <a:gd name="T50" fmla="*/ 22 w 110"/>
                    <a:gd name="T51" fmla="*/ 62 h 105"/>
                    <a:gd name="T52" fmla="*/ 31 w 110"/>
                    <a:gd name="T53" fmla="*/ 73 h 105"/>
                    <a:gd name="T54" fmla="*/ 56 w 110"/>
                    <a:gd name="T55" fmla="*/ 96 h 105"/>
                    <a:gd name="T56" fmla="*/ 48 w 110"/>
                    <a:gd name="T57" fmla="*/ 105 h 1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10" h="105">
                      <a:moveTo>
                        <a:pt x="48" y="105"/>
                      </a:moveTo>
                      <a:cubicBezTo>
                        <a:pt x="0" y="59"/>
                        <a:pt x="0" y="59"/>
                        <a:pt x="0" y="59"/>
                      </a:cubicBezTo>
                      <a:cubicBezTo>
                        <a:pt x="7" y="51"/>
                        <a:pt x="7" y="51"/>
                        <a:pt x="7" y="51"/>
                      </a:cubicBezTo>
                      <a:cubicBezTo>
                        <a:pt x="14" y="58"/>
                        <a:pt x="14" y="58"/>
                        <a:pt x="14" y="58"/>
                      </a:cubicBezTo>
                      <a:cubicBezTo>
                        <a:pt x="13" y="54"/>
                        <a:pt x="13" y="50"/>
                        <a:pt x="14" y="46"/>
                      </a:cubicBezTo>
                      <a:cubicBezTo>
                        <a:pt x="15" y="43"/>
                        <a:pt x="17" y="39"/>
                        <a:pt x="20" y="36"/>
                      </a:cubicBezTo>
                      <a:cubicBezTo>
                        <a:pt x="23" y="32"/>
                        <a:pt x="27" y="30"/>
                        <a:pt x="31" y="29"/>
                      </a:cubicBezTo>
                      <a:cubicBezTo>
                        <a:pt x="34" y="28"/>
                        <a:pt x="38" y="29"/>
                        <a:pt x="41" y="30"/>
                      </a:cubicBezTo>
                      <a:cubicBezTo>
                        <a:pt x="39" y="21"/>
                        <a:pt x="41" y="14"/>
                        <a:pt x="47" y="8"/>
                      </a:cubicBezTo>
                      <a:cubicBezTo>
                        <a:pt x="52" y="3"/>
                        <a:pt x="57" y="0"/>
                        <a:pt x="62" y="0"/>
                      </a:cubicBezTo>
                      <a:cubicBezTo>
                        <a:pt x="67" y="0"/>
                        <a:pt x="72" y="3"/>
                        <a:pt x="77" y="8"/>
                      </a:cubicBezTo>
                      <a:cubicBezTo>
                        <a:pt x="110" y="40"/>
                        <a:pt x="110" y="40"/>
                        <a:pt x="110" y="40"/>
                      </a:cubicBezTo>
                      <a:cubicBezTo>
                        <a:pt x="103" y="48"/>
                        <a:pt x="103" y="48"/>
                        <a:pt x="103" y="48"/>
                      </a:cubicBezTo>
                      <a:cubicBezTo>
                        <a:pt x="72" y="19"/>
                        <a:pt x="72" y="19"/>
                        <a:pt x="72" y="19"/>
                      </a:cubicBezTo>
                      <a:cubicBezTo>
                        <a:pt x="69" y="16"/>
                        <a:pt x="67" y="14"/>
                        <a:pt x="65" y="13"/>
                      </a:cubicBezTo>
                      <a:cubicBezTo>
                        <a:pt x="63" y="12"/>
                        <a:pt x="61" y="12"/>
                        <a:pt x="58" y="12"/>
                      </a:cubicBezTo>
                      <a:cubicBezTo>
                        <a:pt x="56" y="13"/>
                        <a:pt x="54" y="14"/>
                        <a:pt x="52" y="16"/>
                      </a:cubicBezTo>
                      <a:cubicBezTo>
                        <a:pt x="49" y="19"/>
                        <a:pt x="48" y="23"/>
                        <a:pt x="48" y="28"/>
                      </a:cubicBezTo>
                      <a:cubicBezTo>
                        <a:pt x="48" y="32"/>
                        <a:pt x="50" y="37"/>
                        <a:pt x="55" y="41"/>
                      </a:cubicBezTo>
                      <a:cubicBezTo>
                        <a:pt x="83" y="68"/>
                        <a:pt x="83" y="68"/>
                        <a:pt x="83" y="68"/>
                      </a:cubicBezTo>
                      <a:cubicBezTo>
                        <a:pt x="76" y="76"/>
                        <a:pt x="76" y="76"/>
                        <a:pt x="76" y="76"/>
                      </a:cubicBezTo>
                      <a:cubicBezTo>
                        <a:pt x="44" y="46"/>
                        <a:pt x="44" y="46"/>
                        <a:pt x="44" y="46"/>
                      </a:cubicBezTo>
                      <a:cubicBezTo>
                        <a:pt x="41" y="43"/>
                        <a:pt x="37" y="41"/>
                        <a:pt x="34" y="41"/>
                      </a:cubicBezTo>
                      <a:cubicBezTo>
                        <a:pt x="31" y="40"/>
                        <a:pt x="28" y="41"/>
                        <a:pt x="25" y="44"/>
                      </a:cubicBezTo>
                      <a:cubicBezTo>
                        <a:pt x="23" y="47"/>
                        <a:pt x="22" y="49"/>
                        <a:pt x="21" y="53"/>
                      </a:cubicBezTo>
                      <a:cubicBezTo>
                        <a:pt x="20" y="56"/>
                        <a:pt x="21" y="59"/>
                        <a:pt x="22" y="62"/>
                      </a:cubicBezTo>
                      <a:cubicBezTo>
                        <a:pt x="24" y="65"/>
                        <a:pt x="27" y="69"/>
                        <a:pt x="31" y="73"/>
                      </a:cubicBezTo>
                      <a:cubicBezTo>
                        <a:pt x="56" y="96"/>
                        <a:pt x="56" y="96"/>
                        <a:pt x="56" y="96"/>
                      </a:cubicBezTo>
                      <a:lnTo>
                        <a:pt x="48" y="10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4" name="Freeform 50">
                  <a:extLst>
                    <a:ext uri="{FF2B5EF4-FFF2-40B4-BE49-F238E27FC236}">
                      <a16:creationId xmlns:a16="http://schemas.microsoft.com/office/drawing/2014/main" id="{6C0447A2-088F-5ED6-91BA-9ADDCFFC7CC1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76863" y="2420938"/>
                  <a:ext cx="134938" cy="127000"/>
                </a:xfrm>
                <a:custGeom>
                  <a:avLst/>
                  <a:gdLst>
                    <a:gd name="T0" fmla="*/ 63 w 79"/>
                    <a:gd name="T1" fmla="*/ 46 h 75"/>
                    <a:gd name="T2" fmla="*/ 58 w 79"/>
                    <a:gd name="T3" fmla="*/ 59 h 75"/>
                    <a:gd name="T4" fmla="*/ 50 w 79"/>
                    <a:gd name="T5" fmla="*/ 69 h 75"/>
                    <a:gd name="T6" fmla="*/ 33 w 79"/>
                    <a:gd name="T7" fmla="*/ 75 h 75"/>
                    <a:gd name="T8" fmla="*/ 20 w 79"/>
                    <a:gd name="T9" fmla="*/ 68 h 75"/>
                    <a:gd name="T10" fmla="*/ 16 w 79"/>
                    <a:gd name="T11" fmla="*/ 60 h 75"/>
                    <a:gd name="T12" fmla="*/ 17 w 79"/>
                    <a:gd name="T13" fmla="*/ 51 h 75"/>
                    <a:gd name="T14" fmla="*/ 21 w 79"/>
                    <a:gd name="T15" fmla="*/ 43 h 75"/>
                    <a:gd name="T16" fmla="*/ 28 w 79"/>
                    <a:gd name="T17" fmla="*/ 36 h 75"/>
                    <a:gd name="T18" fmla="*/ 41 w 79"/>
                    <a:gd name="T19" fmla="*/ 20 h 75"/>
                    <a:gd name="T20" fmla="*/ 39 w 79"/>
                    <a:gd name="T21" fmla="*/ 18 h 75"/>
                    <a:gd name="T22" fmla="*/ 31 w 79"/>
                    <a:gd name="T23" fmla="*/ 12 h 75"/>
                    <a:gd name="T24" fmla="*/ 18 w 79"/>
                    <a:gd name="T25" fmla="*/ 17 h 75"/>
                    <a:gd name="T26" fmla="*/ 11 w 79"/>
                    <a:gd name="T27" fmla="*/ 27 h 75"/>
                    <a:gd name="T28" fmla="*/ 13 w 79"/>
                    <a:gd name="T29" fmla="*/ 38 h 75"/>
                    <a:gd name="T30" fmla="*/ 3 w 79"/>
                    <a:gd name="T31" fmla="*/ 43 h 75"/>
                    <a:gd name="T32" fmla="*/ 0 w 79"/>
                    <a:gd name="T33" fmla="*/ 31 h 75"/>
                    <a:gd name="T34" fmla="*/ 3 w 79"/>
                    <a:gd name="T35" fmla="*/ 20 h 75"/>
                    <a:gd name="T36" fmla="*/ 14 w 79"/>
                    <a:gd name="T37" fmla="*/ 9 h 75"/>
                    <a:gd name="T38" fmla="*/ 26 w 79"/>
                    <a:gd name="T39" fmla="*/ 2 h 75"/>
                    <a:gd name="T40" fmla="*/ 35 w 79"/>
                    <a:gd name="T41" fmla="*/ 1 h 75"/>
                    <a:gd name="T42" fmla="*/ 43 w 79"/>
                    <a:gd name="T43" fmla="*/ 5 h 75"/>
                    <a:gd name="T44" fmla="*/ 50 w 79"/>
                    <a:gd name="T45" fmla="*/ 12 h 75"/>
                    <a:gd name="T46" fmla="*/ 59 w 79"/>
                    <a:gd name="T47" fmla="*/ 24 h 75"/>
                    <a:gd name="T48" fmla="*/ 72 w 79"/>
                    <a:gd name="T49" fmla="*/ 39 h 75"/>
                    <a:gd name="T50" fmla="*/ 79 w 79"/>
                    <a:gd name="T51" fmla="*/ 44 h 75"/>
                    <a:gd name="T52" fmla="*/ 70 w 79"/>
                    <a:gd name="T53" fmla="*/ 51 h 75"/>
                    <a:gd name="T54" fmla="*/ 63 w 79"/>
                    <a:gd name="T55" fmla="*/ 46 h 75"/>
                    <a:gd name="T56" fmla="*/ 47 w 79"/>
                    <a:gd name="T57" fmla="*/ 27 h 75"/>
                    <a:gd name="T58" fmla="*/ 35 w 79"/>
                    <a:gd name="T59" fmla="*/ 42 h 75"/>
                    <a:gd name="T60" fmla="*/ 28 w 79"/>
                    <a:gd name="T61" fmla="*/ 50 h 75"/>
                    <a:gd name="T62" fmla="*/ 27 w 79"/>
                    <a:gd name="T63" fmla="*/ 55 h 75"/>
                    <a:gd name="T64" fmla="*/ 29 w 79"/>
                    <a:gd name="T65" fmla="*/ 60 h 75"/>
                    <a:gd name="T66" fmla="*/ 37 w 79"/>
                    <a:gd name="T67" fmla="*/ 64 h 75"/>
                    <a:gd name="T68" fmla="*/ 46 w 79"/>
                    <a:gd name="T69" fmla="*/ 60 h 75"/>
                    <a:gd name="T70" fmla="*/ 54 w 79"/>
                    <a:gd name="T71" fmla="*/ 51 h 75"/>
                    <a:gd name="T72" fmla="*/ 55 w 79"/>
                    <a:gd name="T73" fmla="*/ 40 h 75"/>
                    <a:gd name="T74" fmla="*/ 49 w 79"/>
                    <a:gd name="T75" fmla="*/ 30 h 75"/>
                    <a:gd name="T76" fmla="*/ 47 w 79"/>
                    <a:gd name="T77" fmla="*/ 27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79" h="75">
                      <a:moveTo>
                        <a:pt x="63" y="46"/>
                      </a:moveTo>
                      <a:cubicBezTo>
                        <a:pt x="62" y="51"/>
                        <a:pt x="60" y="56"/>
                        <a:pt x="58" y="59"/>
                      </a:cubicBezTo>
                      <a:cubicBezTo>
                        <a:pt x="56" y="63"/>
                        <a:pt x="53" y="66"/>
                        <a:pt x="50" y="69"/>
                      </a:cubicBezTo>
                      <a:cubicBezTo>
                        <a:pt x="44" y="73"/>
                        <a:pt x="38" y="75"/>
                        <a:pt x="33" y="75"/>
                      </a:cubicBezTo>
                      <a:cubicBezTo>
                        <a:pt x="28" y="75"/>
                        <a:pt x="24" y="72"/>
                        <a:pt x="20" y="68"/>
                      </a:cubicBezTo>
                      <a:cubicBezTo>
                        <a:pt x="18" y="66"/>
                        <a:pt x="17" y="63"/>
                        <a:pt x="16" y="60"/>
                      </a:cubicBezTo>
                      <a:cubicBezTo>
                        <a:pt x="16" y="57"/>
                        <a:pt x="16" y="54"/>
                        <a:pt x="17" y="51"/>
                      </a:cubicBezTo>
                      <a:cubicBezTo>
                        <a:pt x="18" y="48"/>
                        <a:pt x="19" y="46"/>
                        <a:pt x="21" y="43"/>
                      </a:cubicBezTo>
                      <a:cubicBezTo>
                        <a:pt x="22" y="41"/>
                        <a:pt x="25" y="39"/>
                        <a:pt x="28" y="36"/>
                      </a:cubicBezTo>
                      <a:cubicBezTo>
                        <a:pt x="34" y="29"/>
                        <a:pt x="39" y="24"/>
                        <a:pt x="41" y="20"/>
                      </a:cubicBezTo>
                      <a:cubicBezTo>
                        <a:pt x="40" y="19"/>
                        <a:pt x="40" y="18"/>
                        <a:pt x="39" y="18"/>
                      </a:cubicBezTo>
                      <a:cubicBezTo>
                        <a:pt x="36" y="14"/>
                        <a:pt x="34" y="12"/>
                        <a:pt x="31" y="12"/>
                      </a:cubicBezTo>
                      <a:cubicBezTo>
                        <a:pt x="27" y="12"/>
                        <a:pt x="23" y="14"/>
                        <a:pt x="18" y="17"/>
                      </a:cubicBezTo>
                      <a:cubicBezTo>
                        <a:pt x="14" y="20"/>
                        <a:pt x="12" y="24"/>
                        <a:pt x="11" y="27"/>
                      </a:cubicBezTo>
                      <a:cubicBezTo>
                        <a:pt x="10" y="30"/>
                        <a:pt x="11" y="33"/>
                        <a:pt x="13" y="38"/>
                      </a:cubicBezTo>
                      <a:cubicBezTo>
                        <a:pt x="3" y="43"/>
                        <a:pt x="3" y="43"/>
                        <a:pt x="3" y="43"/>
                      </a:cubicBezTo>
                      <a:cubicBezTo>
                        <a:pt x="1" y="39"/>
                        <a:pt x="0" y="35"/>
                        <a:pt x="0" y="31"/>
                      </a:cubicBezTo>
                      <a:cubicBezTo>
                        <a:pt x="0" y="28"/>
                        <a:pt x="1" y="24"/>
                        <a:pt x="3" y="20"/>
                      </a:cubicBezTo>
                      <a:cubicBezTo>
                        <a:pt x="6" y="16"/>
                        <a:pt x="9" y="12"/>
                        <a:pt x="14" y="9"/>
                      </a:cubicBezTo>
                      <a:cubicBezTo>
                        <a:pt x="18" y="5"/>
                        <a:pt x="22" y="3"/>
                        <a:pt x="26" y="2"/>
                      </a:cubicBezTo>
                      <a:cubicBezTo>
                        <a:pt x="29" y="1"/>
                        <a:pt x="33" y="0"/>
                        <a:pt x="35" y="1"/>
                      </a:cubicBezTo>
                      <a:cubicBezTo>
                        <a:pt x="38" y="1"/>
                        <a:pt x="40" y="3"/>
                        <a:pt x="43" y="5"/>
                      </a:cubicBezTo>
                      <a:cubicBezTo>
                        <a:pt x="44" y="6"/>
                        <a:pt x="46" y="9"/>
                        <a:pt x="50" y="12"/>
                      </a:cubicBezTo>
                      <a:cubicBezTo>
                        <a:pt x="59" y="24"/>
                        <a:pt x="59" y="24"/>
                        <a:pt x="59" y="24"/>
                      </a:cubicBezTo>
                      <a:cubicBezTo>
                        <a:pt x="65" y="32"/>
                        <a:pt x="70" y="37"/>
                        <a:pt x="72" y="39"/>
                      </a:cubicBezTo>
                      <a:cubicBezTo>
                        <a:pt x="74" y="41"/>
                        <a:pt x="76" y="43"/>
                        <a:pt x="79" y="44"/>
                      </a:cubicBezTo>
                      <a:cubicBezTo>
                        <a:pt x="70" y="51"/>
                        <a:pt x="70" y="51"/>
                        <a:pt x="70" y="51"/>
                      </a:cubicBezTo>
                      <a:cubicBezTo>
                        <a:pt x="67" y="50"/>
                        <a:pt x="65" y="48"/>
                        <a:pt x="63" y="46"/>
                      </a:cubicBezTo>
                      <a:close/>
                      <a:moveTo>
                        <a:pt x="47" y="27"/>
                      </a:moveTo>
                      <a:cubicBezTo>
                        <a:pt x="44" y="31"/>
                        <a:pt x="40" y="36"/>
                        <a:pt x="35" y="42"/>
                      </a:cubicBezTo>
                      <a:cubicBezTo>
                        <a:pt x="32" y="45"/>
                        <a:pt x="29" y="48"/>
                        <a:pt x="28" y="50"/>
                      </a:cubicBezTo>
                      <a:cubicBezTo>
                        <a:pt x="27" y="51"/>
                        <a:pt x="27" y="53"/>
                        <a:pt x="27" y="55"/>
                      </a:cubicBezTo>
                      <a:cubicBezTo>
                        <a:pt x="27" y="57"/>
                        <a:pt x="28" y="59"/>
                        <a:pt x="29" y="60"/>
                      </a:cubicBezTo>
                      <a:cubicBezTo>
                        <a:pt x="31" y="63"/>
                        <a:pt x="34" y="64"/>
                        <a:pt x="37" y="64"/>
                      </a:cubicBezTo>
                      <a:cubicBezTo>
                        <a:pt x="40" y="64"/>
                        <a:pt x="43" y="63"/>
                        <a:pt x="46" y="60"/>
                      </a:cubicBezTo>
                      <a:cubicBezTo>
                        <a:pt x="50" y="58"/>
                        <a:pt x="52" y="54"/>
                        <a:pt x="54" y="51"/>
                      </a:cubicBezTo>
                      <a:cubicBezTo>
                        <a:pt x="55" y="47"/>
                        <a:pt x="55" y="44"/>
                        <a:pt x="55" y="40"/>
                      </a:cubicBezTo>
                      <a:cubicBezTo>
                        <a:pt x="54" y="37"/>
                        <a:pt x="52" y="34"/>
                        <a:pt x="49" y="30"/>
                      </a:cubicBezTo>
                      <a:lnTo>
                        <a:pt x="47" y="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5" name="Freeform 51">
                  <a:extLst>
                    <a:ext uri="{FF2B5EF4-FFF2-40B4-BE49-F238E27FC236}">
                      <a16:creationId xmlns:a16="http://schemas.microsoft.com/office/drawing/2014/main" id="{048128FE-D16F-46D9-A8F8-58AB35479C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49888" y="2347913"/>
                  <a:ext cx="112713" cy="128588"/>
                </a:xfrm>
                <a:custGeom>
                  <a:avLst/>
                  <a:gdLst>
                    <a:gd name="T0" fmla="*/ 59 w 66"/>
                    <a:gd name="T1" fmla="*/ 60 h 76"/>
                    <a:gd name="T2" fmla="*/ 66 w 66"/>
                    <a:gd name="T3" fmla="*/ 67 h 76"/>
                    <a:gd name="T4" fmla="*/ 60 w 66"/>
                    <a:gd name="T5" fmla="*/ 73 h 76"/>
                    <a:gd name="T6" fmla="*/ 51 w 66"/>
                    <a:gd name="T7" fmla="*/ 76 h 76"/>
                    <a:gd name="T8" fmla="*/ 44 w 66"/>
                    <a:gd name="T9" fmla="*/ 75 h 76"/>
                    <a:gd name="T10" fmla="*/ 36 w 66"/>
                    <a:gd name="T11" fmla="*/ 64 h 76"/>
                    <a:gd name="T12" fmla="*/ 14 w 66"/>
                    <a:gd name="T13" fmla="*/ 32 h 76"/>
                    <a:gd name="T14" fmla="*/ 8 w 66"/>
                    <a:gd name="T15" fmla="*/ 37 h 76"/>
                    <a:gd name="T16" fmla="*/ 3 w 66"/>
                    <a:gd name="T17" fmla="*/ 30 h 76"/>
                    <a:gd name="T18" fmla="*/ 10 w 66"/>
                    <a:gd name="T19" fmla="*/ 25 h 76"/>
                    <a:gd name="T20" fmla="*/ 0 w 66"/>
                    <a:gd name="T21" fmla="*/ 12 h 76"/>
                    <a:gd name="T22" fmla="*/ 6 w 66"/>
                    <a:gd name="T23" fmla="*/ 0 h 76"/>
                    <a:gd name="T24" fmla="*/ 19 w 66"/>
                    <a:gd name="T25" fmla="*/ 19 h 76"/>
                    <a:gd name="T26" fmla="*/ 28 w 66"/>
                    <a:gd name="T27" fmla="*/ 13 h 76"/>
                    <a:gd name="T28" fmla="*/ 33 w 66"/>
                    <a:gd name="T29" fmla="*/ 20 h 76"/>
                    <a:gd name="T30" fmla="*/ 24 w 66"/>
                    <a:gd name="T31" fmla="*/ 26 h 76"/>
                    <a:gd name="T32" fmla="*/ 45 w 66"/>
                    <a:gd name="T33" fmla="*/ 59 h 76"/>
                    <a:gd name="T34" fmla="*/ 49 w 66"/>
                    <a:gd name="T35" fmla="*/ 63 h 76"/>
                    <a:gd name="T36" fmla="*/ 52 w 66"/>
                    <a:gd name="T37" fmla="*/ 64 h 76"/>
                    <a:gd name="T38" fmla="*/ 56 w 66"/>
                    <a:gd name="T39" fmla="*/ 63 h 76"/>
                    <a:gd name="T40" fmla="*/ 59 w 66"/>
                    <a:gd name="T41" fmla="*/ 60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66" h="76">
                      <a:moveTo>
                        <a:pt x="59" y="60"/>
                      </a:moveTo>
                      <a:cubicBezTo>
                        <a:pt x="66" y="67"/>
                        <a:pt x="66" y="67"/>
                        <a:pt x="66" y="67"/>
                      </a:cubicBezTo>
                      <a:cubicBezTo>
                        <a:pt x="64" y="69"/>
                        <a:pt x="62" y="71"/>
                        <a:pt x="60" y="73"/>
                      </a:cubicBezTo>
                      <a:cubicBezTo>
                        <a:pt x="56" y="75"/>
                        <a:pt x="53" y="76"/>
                        <a:pt x="51" y="76"/>
                      </a:cubicBezTo>
                      <a:cubicBezTo>
                        <a:pt x="48" y="76"/>
                        <a:pt x="46" y="76"/>
                        <a:pt x="44" y="75"/>
                      </a:cubicBezTo>
                      <a:cubicBezTo>
                        <a:pt x="42" y="73"/>
                        <a:pt x="39" y="70"/>
                        <a:pt x="36" y="64"/>
                      </a:cubicBezTo>
                      <a:cubicBezTo>
                        <a:pt x="14" y="32"/>
                        <a:pt x="14" y="32"/>
                        <a:pt x="14" y="32"/>
                      </a:cubicBezTo>
                      <a:cubicBezTo>
                        <a:pt x="8" y="37"/>
                        <a:pt x="8" y="37"/>
                        <a:pt x="8" y="37"/>
                      </a:cubicBezTo>
                      <a:cubicBezTo>
                        <a:pt x="3" y="30"/>
                        <a:pt x="3" y="30"/>
                        <a:pt x="3" y="30"/>
                      </a:cubicBezTo>
                      <a:cubicBezTo>
                        <a:pt x="10" y="25"/>
                        <a:pt x="10" y="25"/>
                        <a:pt x="10" y="25"/>
                      </a:cubicBezTo>
                      <a:cubicBezTo>
                        <a:pt x="0" y="12"/>
                        <a:pt x="0" y="12"/>
                        <a:pt x="0" y="12"/>
                      </a:cubicBezTo>
                      <a:cubicBezTo>
                        <a:pt x="6" y="0"/>
                        <a:pt x="6" y="0"/>
                        <a:pt x="6" y="0"/>
                      </a:cubicBezTo>
                      <a:cubicBezTo>
                        <a:pt x="19" y="19"/>
                        <a:pt x="19" y="19"/>
                        <a:pt x="19" y="19"/>
                      </a:cubicBezTo>
                      <a:cubicBezTo>
                        <a:pt x="28" y="13"/>
                        <a:pt x="28" y="13"/>
                        <a:pt x="28" y="13"/>
                      </a:cubicBezTo>
                      <a:cubicBezTo>
                        <a:pt x="33" y="20"/>
                        <a:pt x="33" y="20"/>
                        <a:pt x="33" y="20"/>
                      </a:cubicBezTo>
                      <a:cubicBezTo>
                        <a:pt x="24" y="26"/>
                        <a:pt x="24" y="26"/>
                        <a:pt x="24" y="26"/>
                      </a:cubicBezTo>
                      <a:cubicBezTo>
                        <a:pt x="45" y="59"/>
                        <a:pt x="45" y="59"/>
                        <a:pt x="45" y="59"/>
                      </a:cubicBezTo>
                      <a:cubicBezTo>
                        <a:pt x="47" y="61"/>
                        <a:pt x="48" y="63"/>
                        <a:pt x="49" y="63"/>
                      </a:cubicBezTo>
                      <a:cubicBezTo>
                        <a:pt x="50" y="64"/>
                        <a:pt x="51" y="64"/>
                        <a:pt x="52" y="64"/>
                      </a:cubicBezTo>
                      <a:cubicBezTo>
                        <a:pt x="53" y="64"/>
                        <a:pt x="54" y="64"/>
                        <a:pt x="56" y="63"/>
                      </a:cubicBezTo>
                      <a:cubicBezTo>
                        <a:pt x="57" y="62"/>
                        <a:pt x="58" y="61"/>
                        <a:pt x="59" y="6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6" name="Freeform 52">
                  <a:extLst>
                    <a:ext uri="{FF2B5EF4-FFF2-40B4-BE49-F238E27FC236}">
                      <a16:creationId xmlns:a16="http://schemas.microsoft.com/office/drawing/2014/main" id="{5E3244F3-5869-C21E-28D0-C37FF3C4D6C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494338" y="2312988"/>
                  <a:ext cx="95250" cy="142875"/>
                </a:xfrm>
                <a:custGeom>
                  <a:avLst/>
                  <a:gdLst>
                    <a:gd name="T0" fmla="*/ 6 w 60"/>
                    <a:gd name="T1" fmla="*/ 18 h 90"/>
                    <a:gd name="T2" fmla="*/ 0 w 60"/>
                    <a:gd name="T3" fmla="*/ 6 h 90"/>
                    <a:gd name="T4" fmla="*/ 10 w 60"/>
                    <a:gd name="T5" fmla="*/ 0 h 90"/>
                    <a:gd name="T6" fmla="*/ 17 w 60"/>
                    <a:gd name="T7" fmla="*/ 12 h 90"/>
                    <a:gd name="T8" fmla="*/ 6 w 60"/>
                    <a:gd name="T9" fmla="*/ 18 h 90"/>
                    <a:gd name="T10" fmla="*/ 50 w 60"/>
                    <a:gd name="T11" fmla="*/ 90 h 90"/>
                    <a:gd name="T12" fmla="*/ 14 w 60"/>
                    <a:gd name="T13" fmla="*/ 29 h 90"/>
                    <a:gd name="T14" fmla="*/ 23 w 60"/>
                    <a:gd name="T15" fmla="*/ 24 h 90"/>
                    <a:gd name="T16" fmla="*/ 60 w 60"/>
                    <a:gd name="T17" fmla="*/ 84 h 90"/>
                    <a:gd name="T18" fmla="*/ 50 w 60"/>
                    <a:gd name="T19" fmla="*/ 90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0" h="90">
                      <a:moveTo>
                        <a:pt x="6" y="18"/>
                      </a:moveTo>
                      <a:lnTo>
                        <a:pt x="0" y="6"/>
                      </a:lnTo>
                      <a:lnTo>
                        <a:pt x="10" y="0"/>
                      </a:lnTo>
                      <a:lnTo>
                        <a:pt x="17" y="12"/>
                      </a:lnTo>
                      <a:lnTo>
                        <a:pt x="6" y="18"/>
                      </a:lnTo>
                      <a:close/>
                      <a:moveTo>
                        <a:pt x="50" y="90"/>
                      </a:moveTo>
                      <a:lnTo>
                        <a:pt x="14" y="29"/>
                      </a:lnTo>
                      <a:lnTo>
                        <a:pt x="23" y="24"/>
                      </a:lnTo>
                      <a:lnTo>
                        <a:pt x="60" y="84"/>
                      </a:lnTo>
                      <a:lnTo>
                        <a:pt x="50" y="9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7" name="Freeform 53">
                  <a:extLst>
                    <a:ext uri="{FF2B5EF4-FFF2-40B4-BE49-F238E27FC236}">
                      <a16:creationId xmlns:a16="http://schemas.microsoft.com/office/drawing/2014/main" id="{0597DADC-2EB0-4D16-04D7-01A2FABC3659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567363" y="2303463"/>
                  <a:ext cx="112713" cy="120650"/>
                </a:xfrm>
                <a:custGeom>
                  <a:avLst/>
                  <a:gdLst>
                    <a:gd name="T0" fmla="*/ 6 w 67"/>
                    <a:gd name="T1" fmla="*/ 50 h 72"/>
                    <a:gd name="T2" fmla="*/ 3 w 67"/>
                    <a:gd name="T3" fmla="*/ 21 h 72"/>
                    <a:gd name="T4" fmla="*/ 19 w 67"/>
                    <a:gd name="T5" fmla="*/ 5 h 72"/>
                    <a:gd name="T6" fmla="*/ 43 w 67"/>
                    <a:gd name="T7" fmla="*/ 3 h 72"/>
                    <a:gd name="T8" fmla="*/ 62 w 67"/>
                    <a:gd name="T9" fmla="*/ 21 h 72"/>
                    <a:gd name="T10" fmla="*/ 67 w 67"/>
                    <a:gd name="T11" fmla="*/ 41 h 72"/>
                    <a:gd name="T12" fmla="*/ 62 w 67"/>
                    <a:gd name="T13" fmla="*/ 56 h 72"/>
                    <a:gd name="T14" fmla="*/ 50 w 67"/>
                    <a:gd name="T15" fmla="*/ 67 h 72"/>
                    <a:gd name="T16" fmla="*/ 25 w 67"/>
                    <a:gd name="T17" fmla="*/ 69 h 72"/>
                    <a:gd name="T18" fmla="*/ 6 w 67"/>
                    <a:gd name="T19" fmla="*/ 50 h 72"/>
                    <a:gd name="T20" fmla="*/ 17 w 67"/>
                    <a:gd name="T21" fmla="*/ 45 h 72"/>
                    <a:gd name="T22" fmla="*/ 30 w 67"/>
                    <a:gd name="T23" fmla="*/ 59 h 72"/>
                    <a:gd name="T24" fmla="*/ 45 w 67"/>
                    <a:gd name="T25" fmla="*/ 59 h 72"/>
                    <a:gd name="T26" fmla="*/ 55 w 67"/>
                    <a:gd name="T27" fmla="*/ 47 h 72"/>
                    <a:gd name="T28" fmla="*/ 51 w 67"/>
                    <a:gd name="T29" fmla="*/ 27 h 72"/>
                    <a:gd name="T30" fmla="*/ 38 w 67"/>
                    <a:gd name="T31" fmla="*/ 13 h 72"/>
                    <a:gd name="T32" fmla="*/ 23 w 67"/>
                    <a:gd name="T33" fmla="*/ 13 h 72"/>
                    <a:gd name="T34" fmla="*/ 13 w 67"/>
                    <a:gd name="T35" fmla="*/ 25 h 72"/>
                    <a:gd name="T36" fmla="*/ 17 w 67"/>
                    <a:gd name="T37" fmla="*/ 45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7" h="72">
                      <a:moveTo>
                        <a:pt x="6" y="50"/>
                      </a:moveTo>
                      <a:cubicBezTo>
                        <a:pt x="1" y="39"/>
                        <a:pt x="0" y="29"/>
                        <a:pt x="3" y="21"/>
                      </a:cubicBezTo>
                      <a:cubicBezTo>
                        <a:pt x="6" y="14"/>
                        <a:pt x="11" y="8"/>
                        <a:pt x="19" y="5"/>
                      </a:cubicBezTo>
                      <a:cubicBezTo>
                        <a:pt x="27" y="1"/>
                        <a:pt x="35" y="0"/>
                        <a:pt x="43" y="3"/>
                      </a:cubicBezTo>
                      <a:cubicBezTo>
                        <a:pt x="51" y="6"/>
                        <a:pt x="57" y="12"/>
                        <a:pt x="62" y="21"/>
                      </a:cubicBezTo>
                      <a:cubicBezTo>
                        <a:pt x="65" y="29"/>
                        <a:pt x="67" y="36"/>
                        <a:pt x="67" y="41"/>
                      </a:cubicBezTo>
                      <a:cubicBezTo>
                        <a:pt x="67" y="47"/>
                        <a:pt x="65" y="52"/>
                        <a:pt x="62" y="56"/>
                      </a:cubicBezTo>
                      <a:cubicBezTo>
                        <a:pt x="59" y="61"/>
                        <a:pt x="55" y="64"/>
                        <a:pt x="50" y="67"/>
                      </a:cubicBezTo>
                      <a:cubicBezTo>
                        <a:pt x="41" y="71"/>
                        <a:pt x="33" y="72"/>
                        <a:pt x="25" y="69"/>
                      </a:cubicBezTo>
                      <a:cubicBezTo>
                        <a:pt x="18" y="66"/>
                        <a:pt x="11" y="60"/>
                        <a:pt x="6" y="50"/>
                      </a:cubicBezTo>
                      <a:close/>
                      <a:moveTo>
                        <a:pt x="17" y="45"/>
                      </a:moveTo>
                      <a:cubicBezTo>
                        <a:pt x="20" y="52"/>
                        <a:pt x="25" y="57"/>
                        <a:pt x="30" y="59"/>
                      </a:cubicBezTo>
                      <a:cubicBezTo>
                        <a:pt x="35" y="61"/>
                        <a:pt x="40" y="61"/>
                        <a:pt x="45" y="59"/>
                      </a:cubicBezTo>
                      <a:cubicBezTo>
                        <a:pt x="50" y="56"/>
                        <a:pt x="54" y="52"/>
                        <a:pt x="55" y="47"/>
                      </a:cubicBezTo>
                      <a:cubicBezTo>
                        <a:pt x="57" y="41"/>
                        <a:pt x="55" y="35"/>
                        <a:pt x="51" y="27"/>
                      </a:cubicBezTo>
                      <a:cubicBezTo>
                        <a:pt x="48" y="20"/>
                        <a:pt x="43" y="15"/>
                        <a:pt x="38" y="13"/>
                      </a:cubicBezTo>
                      <a:cubicBezTo>
                        <a:pt x="33" y="11"/>
                        <a:pt x="28" y="11"/>
                        <a:pt x="23" y="13"/>
                      </a:cubicBezTo>
                      <a:cubicBezTo>
                        <a:pt x="18" y="16"/>
                        <a:pt x="15" y="20"/>
                        <a:pt x="13" y="25"/>
                      </a:cubicBezTo>
                      <a:cubicBezTo>
                        <a:pt x="12" y="30"/>
                        <a:pt x="13" y="37"/>
                        <a:pt x="17" y="4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8" name="Freeform 54">
                  <a:extLst>
                    <a:ext uri="{FF2B5EF4-FFF2-40B4-BE49-F238E27FC236}">
                      <a16:creationId xmlns:a16="http://schemas.microsoft.com/office/drawing/2014/main" id="{DC4B1B55-621E-4059-5F5E-E70054A7F1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72138" y="2255838"/>
                  <a:ext cx="123825" cy="130175"/>
                </a:xfrm>
                <a:custGeom>
                  <a:avLst/>
                  <a:gdLst>
                    <a:gd name="T0" fmla="*/ 22 w 73"/>
                    <a:gd name="T1" fmla="*/ 77 h 77"/>
                    <a:gd name="T2" fmla="*/ 0 w 73"/>
                    <a:gd name="T3" fmla="*/ 14 h 77"/>
                    <a:gd name="T4" fmla="*/ 9 w 73"/>
                    <a:gd name="T5" fmla="*/ 11 h 77"/>
                    <a:gd name="T6" fmla="*/ 12 w 73"/>
                    <a:gd name="T7" fmla="*/ 20 h 77"/>
                    <a:gd name="T8" fmla="*/ 29 w 73"/>
                    <a:gd name="T9" fmla="*/ 2 h 77"/>
                    <a:gd name="T10" fmla="*/ 40 w 73"/>
                    <a:gd name="T11" fmla="*/ 1 h 77"/>
                    <a:gd name="T12" fmla="*/ 49 w 73"/>
                    <a:gd name="T13" fmla="*/ 3 h 77"/>
                    <a:gd name="T14" fmla="*/ 55 w 73"/>
                    <a:gd name="T15" fmla="*/ 10 h 77"/>
                    <a:gd name="T16" fmla="*/ 59 w 73"/>
                    <a:gd name="T17" fmla="*/ 20 h 77"/>
                    <a:gd name="T18" fmla="*/ 73 w 73"/>
                    <a:gd name="T19" fmla="*/ 58 h 77"/>
                    <a:gd name="T20" fmla="*/ 62 w 73"/>
                    <a:gd name="T21" fmla="*/ 62 h 77"/>
                    <a:gd name="T22" fmla="*/ 49 w 73"/>
                    <a:gd name="T23" fmla="*/ 24 h 77"/>
                    <a:gd name="T24" fmla="*/ 44 w 73"/>
                    <a:gd name="T25" fmla="*/ 15 h 77"/>
                    <a:gd name="T26" fmla="*/ 38 w 73"/>
                    <a:gd name="T27" fmla="*/ 12 h 77"/>
                    <a:gd name="T28" fmla="*/ 30 w 73"/>
                    <a:gd name="T29" fmla="*/ 12 h 77"/>
                    <a:gd name="T30" fmla="*/ 20 w 73"/>
                    <a:gd name="T31" fmla="*/ 21 h 77"/>
                    <a:gd name="T32" fmla="*/ 21 w 73"/>
                    <a:gd name="T33" fmla="*/ 39 h 77"/>
                    <a:gd name="T34" fmla="*/ 33 w 73"/>
                    <a:gd name="T35" fmla="*/ 73 h 77"/>
                    <a:gd name="T36" fmla="*/ 22 w 73"/>
                    <a:gd name="T37" fmla="*/ 77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3" h="77">
                      <a:moveTo>
                        <a:pt x="22" y="77"/>
                      </a:move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9" y="11"/>
                        <a:pt x="9" y="11"/>
                        <a:pt x="9" y="11"/>
                      </a:cubicBezTo>
                      <a:cubicBezTo>
                        <a:pt x="12" y="20"/>
                        <a:pt x="12" y="20"/>
                        <a:pt x="12" y="20"/>
                      </a:cubicBezTo>
                      <a:cubicBezTo>
                        <a:pt x="15" y="11"/>
                        <a:pt x="20" y="6"/>
                        <a:pt x="29" y="2"/>
                      </a:cubicBezTo>
                      <a:cubicBezTo>
                        <a:pt x="32" y="1"/>
                        <a:pt x="36" y="0"/>
                        <a:pt x="40" y="1"/>
                      </a:cubicBezTo>
                      <a:cubicBezTo>
                        <a:pt x="43" y="1"/>
                        <a:pt x="46" y="2"/>
                        <a:pt x="49" y="3"/>
                      </a:cubicBezTo>
                      <a:cubicBezTo>
                        <a:pt x="51" y="5"/>
                        <a:pt x="53" y="7"/>
                        <a:pt x="55" y="10"/>
                      </a:cubicBezTo>
                      <a:cubicBezTo>
                        <a:pt x="56" y="12"/>
                        <a:pt x="57" y="15"/>
                        <a:pt x="59" y="20"/>
                      </a:cubicBezTo>
                      <a:cubicBezTo>
                        <a:pt x="73" y="58"/>
                        <a:pt x="73" y="58"/>
                        <a:pt x="73" y="58"/>
                      </a:cubicBezTo>
                      <a:cubicBezTo>
                        <a:pt x="62" y="62"/>
                        <a:pt x="62" y="62"/>
                        <a:pt x="62" y="62"/>
                      </a:cubicBezTo>
                      <a:cubicBezTo>
                        <a:pt x="49" y="24"/>
                        <a:pt x="49" y="24"/>
                        <a:pt x="49" y="24"/>
                      </a:cubicBezTo>
                      <a:cubicBezTo>
                        <a:pt x="47" y="20"/>
                        <a:pt x="46" y="17"/>
                        <a:pt x="44" y="15"/>
                      </a:cubicBezTo>
                      <a:cubicBezTo>
                        <a:pt x="42" y="13"/>
                        <a:pt x="40" y="12"/>
                        <a:pt x="38" y="12"/>
                      </a:cubicBezTo>
                      <a:cubicBezTo>
                        <a:pt x="35" y="11"/>
                        <a:pt x="33" y="11"/>
                        <a:pt x="30" y="12"/>
                      </a:cubicBezTo>
                      <a:cubicBezTo>
                        <a:pt x="25" y="14"/>
                        <a:pt x="22" y="17"/>
                        <a:pt x="20" y="21"/>
                      </a:cubicBezTo>
                      <a:cubicBezTo>
                        <a:pt x="17" y="25"/>
                        <a:pt x="18" y="31"/>
                        <a:pt x="21" y="39"/>
                      </a:cubicBezTo>
                      <a:cubicBezTo>
                        <a:pt x="33" y="73"/>
                        <a:pt x="33" y="73"/>
                        <a:pt x="33" y="73"/>
                      </a:cubicBezTo>
                      <a:lnTo>
                        <a:pt x="22" y="7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</p:grpSp>
        </p:grpSp>
        <p:grpSp>
          <p:nvGrpSpPr>
            <p:cNvPr id="188" name="Assets">
              <a:extLst>
                <a:ext uri="{FF2B5EF4-FFF2-40B4-BE49-F238E27FC236}">
                  <a16:creationId xmlns:a16="http://schemas.microsoft.com/office/drawing/2014/main" id="{4856EF67-A2B0-DB6B-0D3F-D59372F92706}"/>
                </a:ext>
              </a:extLst>
            </p:cNvPr>
            <p:cNvGrpSpPr/>
            <p:nvPr/>
          </p:nvGrpSpPr>
          <p:grpSpPr>
            <a:xfrm>
              <a:off x="4845228" y="3417777"/>
              <a:ext cx="1318655" cy="1292931"/>
              <a:chOff x="4845228" y="3417777"/>
              <a:chExt cx="1318655" cy="1292931"/>
            </a:xfrm>
          </p:grpSpPr>
          <p:sp>
            <p:nvSpPr>
              <p:cNvPr id="99" name="Background">
                <a:extLst>
                  <a:ext uri="{FF2B5EF4-FFF2-40B4-BE49-F238E27FC236}">
                    <a16:creationId xmlns:a16="http://schemas.microsoft.com/office/drawing/2014/main" id="{70E06FE3-0101-F750-1CC7-2150965D78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5228" y="3417777"/>
                <a:ext cx="1318655" cy="1292931"/>
              </a:xfrm>
              <a:custGeom>
                <a:avLst/>
                <a:gdLst>
                  <a:gd name="T0" fmla="*/ 561 w 914"/>
                  <a:gd name="T1" fmla="*/ 207 h 896"/>
                  <a:gd name="T2" fmla="*/ 541 w 914"/>
                  <a:gd name="T3" fmla="*/ 196 h 896"/>
                  <a:gd name="T4" fmla="*/ 541 w 914"/>
                  <a:gd name="T5" fmla="*/ 173 h 896"/>
                  <a:gd name="T6" fmla="*/ 541 w 914"/>
                  <a:gd name="T7" fmla="*/ 0 h 896"/>
                  <a:gd name="T8" fmla="*/ 0 w 914"/>
                  <a:gd name="T9" fmla="*/ 0 h 896"/>
                  <a:gd name="T10" fmla="*/ 914 w 914"/>
                  <a:gd name="T11" fmla="*/ 896 h 896"/>
                  <a:gd name="T12" fmla="*/ 909 w 914"/>
                  <a:gd name="T13" fmla="*/ 408 h 896"/>
                  <a:gd name="T14" fmla="*/ 896 w 914"/>
                  <a:gd name="T15" fmla="*/ 401 h 896"/>
                  <a:gd name="T16" fmla="*/ 561 w 914"/>
                  <a:gd name="T17" fmla="*/ 207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14" h="896">
                    <a:moveTo>
                      <a:pt x="561" y="207"/>
                    </a:moveTo>
                    <a:cubicBezTo>
                      <a:pt x="541" y="196"/>
                      <a:pt x="541" y="196"/>
                      <a:pt x="541" y="196"/>
                    </a:cubicBezTo>
                    <a:cubicBezTo>
                      <a:pt x="541" y="173"/>
                      <a:pt x="541" y="173"/>
                      <a:pt x="541" y="173"/>
                    </a:cubicBezTo>
                    <a:cubicBezTo>
                      <a:pt x="541" y="0"/>
                      <a:pt x="541" y="0"/>
                      <a:pt x="54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0" y="496"/>
                      <a:pt x="415" y="895"/>
                      <a:pt x="914" y="896"/>
                    </a:cubicBezTo>
                    <a:cubicBezTo>
                      <a:pt x="909" y="408"/>
                      <a:pt x="909" y="408"/>
                      <a:pt x="909" y="408"/>
                    </a:cubicBezTo>
                    <a:cubicBezTo>
                      <a:pt x="896" y="401"/>
                      <a:pt x="896" y="401"/>
                      <a:pt x="896" y="401"/>
                    </a:cubicBezTo>
                    <a:lnTo>
                      <a:pt x="561" y="207"/>
                    </a:lnTo>
                    <a:close/>
                  </a:path>
                </a:pathLst>
              </a:custGeom>
              <a:solidFill>
                <a:srgbClr val="2D67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grpSp>
            <p:nvGrpSpPr>
              <p:cNvPr id="100" name="Text">
                <a:extLst>
                  <a:ext uri="{FF2B5EF4-FFF2-40B4-BE49-F238E27FC236}">
                    <a16:creationId xmlns:a16="http://schemas.microsoft.com/office/drawing/2014/main" id="{04ABA433-2D8E-51D4-D12C-B8EB97AF7B7D}"/>
                  </a:ext>
                </a:extLst>
              </p:cNvPr>
              <p:cNvGrpSpPr/>
              <p:nvPr/>
            </p:nvGrpSpPr>
            <p:grpSpPr>
              <a:xfrm>
                <a:off x="5296061" y="3834764"/>
                <a:ext cx="442711" cy="419695"/>
                <a:chOff x="5073650" y="3838575"/>
                <a:chExt cx="519113" cy="492125"/>
              </a:xfrm>
            </p:grpSpPr>
            <p:sp>
              <p:nvSpPr>
                <p:cNvPr id="101" name="Text">
                  <a:extLst>
                    <a:ext uri="{FF2B5EF4-FFF2-40B4-BE49-F238E27FC236}">
                      <a16:creationId xmlns:a16="http://schemas.microsoft.com/office/drawing/2014/main" id="{9BCFE70A-E3B4-1FD0-FA93-2D651F0CB88E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073650" y="3838575"/>
                  <a:ext cx="173038" cy="153988"/>
                </a:xfrm>
                <a:custGeom>
                  <a:avLst/>
                  <a:gdLst>
                    <a:gd name="T0" fmla="*/ 0 w 103"/>
                    <a:gd name="T1" fmla="*/ 19 h 91"/>
                    <a:gd name="T2" fmla="*/ 96 w 103"/>
                    <a:gd name="T3" fmla="*/ 0 h 91"/>
                    <a:gd name="T4" fmla="*/ 103 w 103"/>
                    <a:gd name="T5" fmla="*/ 11 h 91"/>
                    <a:gd name="T6" fmla="*/ 46 w 103"/>
                    <a:gd name="T7" fmla="*/ 91 h 91"/>
                    <a:gd name="T8" fmla="*/ 38 w 103"/>
                    <a:gd name="T9" fmla="*/ 80 h 91"/>
                    <a:gd name="T10" fmla="*/ 56 w 103"/>
                    <a:gd name="T11" fmla="*/ 56 h 91"/>
                    <a:gd name="T12" fmla="*/ 36 w 103"/>
                    <a:gd name="T13" fmla="*/ 23 h 91"/>
                    <a:gd name="T14" fmla="*/ 7 w 103"/>
                    <a:gd name="T15" fmla="*/ 30 h 91"/>
                    <a:gd name="T16" fmla="*/ 0 w 103"/>
                    <a:gd name="T17" fmla="*/ 19 h 91"/>
                    <a:gd name="T18" fmla="*/ 46 w 103"/>
                    <a:gd name="T19" fmla="*/ 21 h 91"/>
                    <a:gd name="T20" fmla="*/ 63 w 103"/>
                    <a:gd name="T21" fmla="*/ 47 h 91"/>
                    <a:gd name="T22" fmla="*/ 79 w 103"/>
                    <a:gd name="T23" fmla="*/ 26 h 91"/>
                    <a:gd name="T24" fmla="*/ 92 w 103"/>
                    <a:gd name="T25" fmla="*/ 10 h 91"/>
                    <a:gd name="T26" fmla="*/ 74 w 103"/>
                    <a:gd name="T27" fmla="*/ 15 h 91"/>
                    <a:gd name="T28" fmla="*/ 46 w 103"/>
                    <a:gd name="T29" fmla="*/ 21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03" h="91">
                      <a:moveTo>
                        <a:pt x="0" y="19"/>
                      </a:moveTo>
                      <a:cubicBezTo>
                        <a:pt x="96" y="0"/>
                        <a:pt x="96" y="0"/>
                        <a:pt x="96" y="0"/>
                      </a:cubicBezTo>
                      <a:cubicBezTo>
                        <a:pt x="103" y="11"/>
                        <a:pt x="103" y="11"/>
                        <a:pt x="103" y="11"/>
                      </a:cubicBezTo>
                      <a:cubicBezTo>
                        <a:pt x="46" y="91"/>
                        <a:pt x="46" y="91"/>
                        <a:pt x="46" y="91"/>
                      </a:cubicBezTo>
                      <a:cubicBezTo>
                        <a:pt x="38" y="80"/>
                        <a:pt x="38" y="80"/>
                        <a:pt x="38" y="80"/>
                      </a:cubicBezTo>
                      <a:cubicBezTo>
                        <a:pt x="56" y="56"/>
                        <a:pt x="56" y="56"/>
                        <a:pt x="56" y="56"/>
                      </a:cubicBezTo>
                      <a:cubicBezTo>
                        <a:pt x="36" y="23"/>
                        <a:pt x="36" y="23"/>
                        <a:pt x="36" y="23"/>
                      </a:cubicBezTo>
                      <a:cubicBezTo>
                        <a:pt x="7" y="30"/>
                        <a:pt x="7" y="30"/>
                        <a:pt x="7" y="30"/>
                      </a:cubicBezTo>
                      <a:lnTo>
                        <a:pt x="0" y="19"/>
                      </a:lnTo>
                      <a:close/>
                      <a:moveTo>
                        <a:pt x="46" y="21"/>
                      </a:moveTo>
                      <a:cubicBezTo>
                        <a:pt x="63" y="47"/>
                        <a:pt x="63" y="47"/>
                        <a:pt x="63" y="47"/>
                      </a:cubicBezTo>
                      <a:cubicBezTo>
                        <a:pt x="79" y="26"/>
                        <a:pt x="79" y="26"/>
                        <a:pt x="79" y="26"/>
                      </a:cubicBezTo>
                      <a:cubicBezTo>
                        <a:pt x="84" y="19"/>
                        <a:pt x="88" y="14"/>
                        <a:pt x="92" y="10"/>
                      </a:cubicBezTo>
                      <a:cubicBezTo>
                        <a:pt x="86" y="12"/>
                        <a:pt x="80" y="14"/>
                        <a:pt x="74" y="15"/>
                      </a:cubicBezTo>
                      <a:lnTo>
                        <a:pt x="46" y="2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102" name="Text">
                  <a:extLst>
                    <a:ext uri="{FF2B5EF4-FFF2-40B4-BE49-F238E27FC236}">
                      <a16:creationId xmlns:a16="http://schemas.microsoft.com/office/drawing/2014/main" id="{108462C8-C91D-1C23-4B19-17CEB15279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75250" y="3949700"/>
                  <a:ext cx="117475" cy="115888"/>
                </a:xfrm>
                <a:custGeom>
                  <a:avLst/>
                  <a:gdLst>
                    <a:gd name="T0" fmla="*/ 7 w 70"/>
                    <a:gd name="T1" fmla="*/ 21 h 69"/>
                    <a:gd name="T2" fmla="*/ 16 w 70"/>
                    <a:gd name="T3" fmla="*/ 28 h 69"/>
                    <a:gd name="T4" fmla="*/ 11 w 70"/>
                    <a:gd name="T5" fmla="*/ 39 h 69"/>
                    <a:gd name="T6" fmla="*/ 16 w 70"/>
                    <a:gd name="T7" fmla="*/ 51 h 69"/>
                    <a:gd name="T8" fmla="*/ 25 w 70"/>
                    <a:gd name="T9" fmla="*/ 58 h 69"/>
                    <a:gd name="T10" fmla="*/ 33 w 70"/>
                    <a:gd name="T11" fmla="*/ 56 h 69"/>
                    <a:gd name="T12" fmla="*/ 36 w 70"/>
                    <a:gd name="T13" fmla="*/ 49 h 69"/>
                    <a:gd name="T14" fmla="*/ 32 w 70"/>
                    <a:gd name="T15" fmla="*/ 38 h 69"/>
                    <a:gd name="T16" fmla="*/ 25 w 70"/>
                    <a:gd name="T17" fmla="*/ 21 h 69"/>
                    <a:gd name="T18" fmla="*/ 26 w 70"/>
                    <a:gd name="T19" fmla="*/ 12 h 69"/>
                    <a:gd name="T20" fmla="*/ 31 w 70"/>
                    <a:gd name="T21" fmla="*/ 4 h 69"/>
                    <a:gd name="T22" fmla="*/ 39 w 70"/>
                    <a:gd name="T23" fmla="*/ 1 h 69"/>
                    <a:gd name="T24" fmla="*/ 47 w 70"/>
                    <a:gd name="T25" fmla="*/ 1 h 69"/>
                    <a:gd name="T26" fmla="*/ 54 w 70"/>
                    <a:gd name="T27" fmla="*/ 5 h 69"/>
                    <a:gd name="T28" fmla="*/ 61 w 70"/>
                    <a:gd name="T29" fmla="*/ 11 h 69"/>
                    <a:gd name="T30" fmla="*/ 68 w 70"/>
                    <a:gd name="T31" fmla="*/ 23 h 69"/>
                    <a:gd name="T32" fmla="*/ 69 w 70"/>
                    <a:gd name="T33" fmla="*/ 34 h 69"/>
                    <a:gd name="T34" fmla="*/ 63 w 70"/>
                    <a:gd name="T35" fmla="*/ 43 h 69"/>
                    <a:gd name="T36" fmla="*/ 55 w 70"/>
                    <a:gd name="T37" fmla="*/ 36 h 69"/>
                    <a:gd name="T38" fmla="*/ 59 w 70"/>
                    <a:gd name="T39" fmla="*/ 27 h 69"/>
                    <a:gd name="T40" fmla="*/ 55 w 70"/>
                    <a:gd name="T41" fmla="*/ 18 h 69"/>
                    <a:gd name="T42" fmla="*/ 46 w 70"/>
                    <a:gd name="T43" fmla="*/ 11 h 69"/>
                    <a:gd name="T44" fmla="*/ 39 w 70"/>
                    <a:gd name="T45" fmla="*/ 12 h 69"/>
                    <a:gd name="T46" fmla="*/ 37 w 70"/>
                    <a:gd name="T47" fmla="*/ 15 h 69"/>
                    <a:gd name="T48" fmla="*/ 37 w 70"/>
                    <a:gd name="T49" fmla="*/ 21 h 69"/>
                    <a:gd name="T50" fmla="*/ 41 w 70"/>
                    <a:gd name="T51" fmla="*/ 30 h 69"/>
                    <a:gd name="T52" fmla="*/ 47 w 70"/>
                    <a:gd name="T53" fmla="*/ 46 h 69"/>
                    <a:gd name="T54" fmla="*/ 47 w 70"/>
                    <a:gd name="T55" fmla="*/ 56 h 69"/>
                    <a:gd name="T56" fmla="*/ 42 w 70"/>
                    <a:gd name="T57" fmla="*/ 64 h 69"/>
                    <a:gd name="T58" fmla="*/ 31 w 70"/>
                    <a:gd name="T59" fmla="*/ 68 h 69"/>
                    <a:gd name="T60" fmla="*/ 19 w 70"/>
                    <a:gd name="T61" fmla="*/ 66 h 69"/>
                    <a:gd name="T62" fmla="*/ 8 w 70"/>
                    <a:gd name="T63" fmla="*/ 56 h 69"/>
                    <a:gd name="T64" fmla="*/ 0 w 70"/>
                    <a:gd name="T65" fmla="*/ 38 h 69"/>
                    <a:gd name="T66" fmla="*/ 7 w 70"/>
                    <a:gd name="T67" fmla="*/ 21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70" h="69">
                      <a:moveTo>
                        <a:pt x="7" y="21"/>
                      </a:moveTo>
                      <a:cubicBezTo>
                        <a:pt x="16" y="28"/>
                        <a:pt x="16" y="28"/>
                        <a:pt x="16" y="28"/>
                      </a:cubicBezTo>
                      <a:cubicBezTo>
                        <a:pt x="13" y="32"/>
                        <a:pt x="11" y="35"/>
                        <a:pt x="11" y="39"/>
                      </a:cubicBezTo>
                      <a:cubicBezTo>
                        <a:pt x="11" y="43"/>
                        <a:pt x="12" y="47"/>
                        <a:pt x="16" y="51"/>
                      </a:cubicBezTo>
                      <a:cubicBezTo>
                        <a:pt x="19" y="55"/>
                        <a:pt x="22" y="57"/>
                        <a:pt x="25" y="58"/>
                      </a:cubicBezTo>
                      <a:cubicBezTo>
                        <a:pt x="29" y="58"/>
                        <a:pt x="31" y="58"/>
                        <a:pt x="33" y="56"/>
                      </a:cubicBezTo>
                      <a:cubicBezTo>
                        <a:pt x="35" y="54"/>
                        <a:pt x="36" y="52"/>
                        <a:pt x="36" y="49"/>
                      </a:cubicBezTo>
                      <a:cubicBezTo>
                        <a:pt x="36" y="48"/>
                        <a:pt x="34" y="44"/>
                        <a:pt x="32" y="38"/>
                      </a:cubicBezTo>
                      <a:cubicBezTo>
                        <a:pt x="28" y="30"/>
                        <a:pt x="26" y="25"/>
                        <a:pt x="25" y="21"/>
                      </a:cubicBezTo>
                      <a:cubicBezTo>
                        <a:pt x="24" y="18"/>
                        <a:pt x="25" y="15"/>
                        <a:pt x="26" y="12"/>
                      </a:cubicBezTo>
                      <a:cubicBezTo>
                        <a:pt x="27" y="9"/>
                        <a:pt x="28" y="6"/>
                        <a:pt x="31" y="4"/>
                      </a:cubicBezTo>
                      <a:cubicBezTo>
                        <a:pt x="33" y="2"/>
                        <a:pt x="36" y="1"/>
                        <a:pt x="39" y="1"/>
                      </a:cubicBezTo>
                      <a:cubicBezTo>
                        <a:pt x="41" y="0"/>
                        <a:pt x="44" y="0"/>
                        <a:pt x="47" y="1"/>
                      </a:cubicBezTo>
                      <a:cubicBezTo>
                        <a:pt x="49" y="2"/>
                        <a:pt x="51" y="3"/>
                        <a:pt x="54" y="5"/>
                      </a:cubicBezTo>
                      <a:cubicBezTo>
                        <a:pt x="57" y="6"/>
                        <a:pt x="59" y="9"/>
                        <a:pt x="61" y="11"/>
                      </a:cubicBezTo>
                      <a:cubicBezTo>
                        <a:pt x="64" y="15"/>
                        <a:pt x="67" y="19"/>
                        <a:pt x="68" y="23"/>
                      </a:cubicBezTo>
                      <a:cubicBezTo>
                        <a:pt x="69" y="27"/>
                        <a:pt x="70" y="31"/>
                        <a:pt x="69" y="34"/>
                      </a:cubicBezTo>
                      <a:cubicBezTo>
                        <a:pt x="68" y="37"/>
                        <a:pt x="66" y="40"/>
                        <a:pt x="63" y="43"/>
                      </a:cubicBezTo>
                      <a:cubicBezTo>
                        <a:pt x="55" y="36"/>
                        <a:pt x="55" y="36"/>
                        <a:pt x="55" y="36"/>
                      </a:cubicBezTo>
                      <a:cubicBezTo>
                        <a:pt x="57" y="33"/>
                        <a:pt x="59" y="30"/>
                        <a:pt x="59" y="27"/>
                      </a:cubicBezTo>
                      <a:cubicBezTo>
                        <a:pt x="59" y="24"/>
                        <a:pt x="57" y="21"/>
                        <a:pt x="55" y="18"/>
                      </a:cubicBezTo>
                      <a:cubicBezTo>
                        <a:pt x="51" y="14"/>
                        <a:pt x="48" y="11"/>
                        <a:pt x="46" y="11"/>
                      </a:cubicBezTo>
                      <a:cubicBezTo>
                        <a:pt x="43" y="10"/>
                        <a:pt x="41" y="10"/>
                        <a:pt x="39" y="12"/>
                      </a:cubicBezTo>
                      <a:cubicBezTo>
                        <a:pt x="38" y="13"/>
                        <a:pt x="37" y="14"/>
                        <a:pt x="37" y="15"/>
                      </a:cubicBezTo>
                      <a:cubicBezTo>
                        <a:pt x="36" y="17"/>
                        <a:pt x="36" y="19"/>
                        <a:pt x="37" y="21"/>
                      </a:cubicBezTo>
                      <a:cubicBezTo>
                        <a:pt x="37" y="22"/>
                        <a:pt x="39" y="25"/>
                        <a:pt x="41" y="30"/>
                      </a:cubicBezTo>
                      <a:cubicBezTo>
                        <a:pt x="44" y="38"/>
                        <a:pt x="46" y="43"/>
                        <a:pt x="47" y="46"/>
                      </a:cubicBezTo>
                      <a:cubicBezTo>
                        <a:pt x="48" y="50"/>
                        <a:pt x="48" y="53"/>
                        <a:pt x="47" y="56"/>
                      </a:cubicBezTo>
                      <a:cubicBezTo>
                        <a:pt x="47" y="59"/>
                        <a:pt x="45" y="62"/>
                        <a:pt x="42" y="64"/>
                      </a:cubicBezTo>
                      <a:cubicBezTo>
                        <a:pt x="39" y="66"/>
                        <a:pt x="35" y="68"/>
                        <a:pt x="31" y="68"/>
                      </a:cubicBezTo>
                      <a:cubicBezTo>
                        <a:pt x="27" y="69"/>
                        <a:pt x="23" y="68"/>
                        <a:pt x="19" y="66"/>
                      </a:cubicBezTo>
                      <a:cubicBezTo>
                        <a:pt x="15" y="63"/>
                        <a:pt x="12" y="60"/>
                        <a:pt x="8" y="56"/>
                      </a:cubicBezTo>
                      <a:cubicBezTo>
                        <a:pt x="3" y="50"/>
                        <a:pt x="0" y="43"/>
                        <a:pt x="0" y="38"/>
                      </a:cubicBezTo>
                      <a:cubicBezTo>
                        <a:pt x="0" y="32"/>
                        <a:pt x="3" y="26"/>
                        <a:pt x="7" y="2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103" name="Text">
                  <a:extLst>
                    <a:ext uri="{FF2B5EF4-FFF2-40B4-BE49-F238E27FC236}">
                      <a16:creationId xmlns:a16="http://schemas.microsoft.com/office/drawing/2014/main" id="{CC85DAE4-96F0-EC3B-766C-828775807E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48275" y="4030663"/>
                  <a:ext cx="115888" cy="119063"/>
                </a:xfrm>
                <a:custGeom>
                  <a:avLst/>
                  <a:gdLst>
                    <a:gd name="T0" fmla="*/ 5 w 68"/>
                    <a:gd name="T1" fmla="*/ 24 h 70"/>
                    <a:gd name="T2" fmla="*/ 14 w 68"/>
                    <a:gd name="T3" fmla="*/ 31 h 70"/>
                    <a:gd name="T4" fmla="*/ 11 w 68"/>
                    <a:gd name="T5" fmla="*/ 42 h 70"/>
                    <a:gd name="T6" fmla="*/ 17 w 68"/>
                    <a:gd name="T7" fmla="*/ 53 h 70"/>
                    <a:gd name="T8" fmla="*/ 27 w 68"/>
                    <a:gd name="T9" fmla="*/ 59 h 70"/>
                    <a:gd name="T10" fmla="*/ 35 w 68"/>
                    <a:gd name="T11" fmla="*/ 57 h 70"/>
                    <a:gd name="T12" fmla="*/ 37 w 68"/>
                    <a:gd name="T13" fmla="*/ 50 h 70"/>
                    <a:gd name="T14" fmla="*/ 32 w 68"/>
                    <a:gd name="T15" fmla="*/ 39 h 70"/>
                    <a:gd name="T16" fmla="*/ 23 w 68"/>
                    <a:gd name="T17" fmla="*/ 23 h 70"/>
                    <a:gd name="T18" fmla="*/ 23 w 68"/>
                    <a:gd name="T19" fmla="*/ 14 h 70"/>
                    <a:gd name="T20" fmla="*/ 27 w 68"/>
                    <a:gd name="T21" fmla="*/ 6 h 70"/>
                    <a:gd name="T22" fmla="*/ 35 w 68"/>
                    <a:gd name="T23" fmla="*/ 1 h 70"/>
                    <a:gd name="T24" fmla="*/ 43 w 68"/>
                    <a:gd name="T25" fmla="*/ 1 h 70"/>
                    <a:gd name="T26" fmla="*/ 50 w 68"/>
                    <a:gd name="T27" fmla="*/ 4 h 70"/>
                    <a:gd name="T28" fmla="*/ 58 w 68"/>
                    <a:gd name="T29" fmla="*/ 10 h 70"/>
                    <a:gd name="T30" fmla="*/ 66 w 68"/>
                    <a:gd name="T31" fmla="*/ 21 h 70"/>
                    <a:gd name="T32" fmla="*/ 68 w 68"/>
                    <a:gd name="T33" fmla="*/ 31 h 70"/>
                    <a:gd name="T34" fmla="*/ 63 w 68"/>
                    <a:gd name="T35" fmla="*/ 41 h 70"/>
                    <a:gd name="T36" fmla="*/ 55 w 68"/>
                    <a:gd name="T37" fmla="*/ 35 h 70"/>
                    <a:gd name="T38" fmla="*/ 57 w 68"/>
                    <a:gd name="T39" fmla="*/ 26 h 70"/>
                    <a:gd name="T40" fmla="*/ 52 w 68"/>
                    <a:gd name="T41" fmla="*/ 17 h 70"/>
                    <a:gd name="T42" fmla="*/ 43 w 68"/>
                    <a:gd name="T43" fmla="*/ 10 h 70"/>
                    <a:gd name="T44" fmla="*/ 36 w 68"/>
                    <a:gd name="T45" fmla="*/ 12 h 70"/>
                    <a:gd name="T46" fmla="*/ 34 w 68"/>
                    <a:gd name="T47" fmla="*/ 16 h 70"/>
                    <a:gd name="T48" fmla="*/ 35 w 68"/>
                    <a:gd name="T49" fmla="*/ 21 h 70"/>
                    <a:gd name="T50" fmla="*/ 40 w 68"/>
                    <a:gd name="T51" fmla="*/ 30 h 70"/>
                    <a:gd name="T52" fmla="*/ 48 w 68"/>
                    <a:gd name="T53" fmla="*/ 46 h 70"/>
                    <a:gd name="T54" fmla="*/ 49 w 68"/>
                    <a:gd name="T55" fmla="*/ 55 h 70"/>
                    <a:gd name="T56" fmla="*/ 44 w 68"/>
                    <a:gd name="T57" fmla="*/ 64 h 70"/>
                    <a:gd name="T58" fmla="*/ 34 w 68"/>
                    <a:gd name="T59" fmla="*/ 69 h 70"/>
                    <a:gd name="T60" fmla="*/ 22 w 68"/>
                    <a:gd name="T61" fmla="*/ 68 h 70"/>
                    <a:gd name="T62" fmla="*/ 10 w 68"/>
                    <a:gd name="T63" fmla="*/ 60 h 70"/>
                    <a:gd name="T64" fmla="*/ 0 w 68"/>
                    <a:gd name="T65" fmla="*/ 42 h 70"/>
                    <a:gd name="T66" fmla="*/ 5 w 68"/>
                    <a:gd name="T67" fmla="*/ 24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68" h="70">
                      <a:moveTo>
                        <a:pt x="5" y="24"/>
                      </a:moveTo>
                      <a:cubicBezTo>
                        <a:pt x="14" y="31"/>
                        <a:pt x="14" y="31"/>
                        <a:pt x="14" y="31"/>
                      </a:cubicBezTo>
                      <a:cubicBezTo>
                        <a:pt x="12" y="35"/>
                        <a:pt x="11" y="38"/>
                        <a:pt x="11" y="42"/>
                      </a:cubicBezTo>
                      <a:cubicBezTo>
                        <a:pt x="11" y="46"/>
                        <a:pt x="13" y="49"/>
                        <a:pt x="17" y="53"/>
                      </a:cubicBezTo>
                      <a:cubicBezTo>
                        <a:pt x="20" y="57"/>
                        <a:pt x="24" y="59"/>
                        <a:pt x="27" y="59"/>
                      </a:cubicBezTo>
                      <a:cubicBezTo>
                        <a:pt x="30" y="59"/>
                        <a:pt x="33" y="59"/>
                        <a:pt x="35" y="57"/>
                      </a:cubicBezTo>
                      <a:cubicBezTo>
                        <a:pt x="37" y="55"/>
                        <a:pt x="37" y="53"/>
                        <a:pt x="37" y="50"/>
                      </a:cubicBezTo>
                      <a:cubicBezTo>
                        <a:pt x="36" y="48"/>
                        <a:pt x="35" y="45"/>
                        <a:pt x="32" y="39"/>
                      </a:cubicBezTo>
                      <a:cubicBezTo>
                        <a:pt x="27" y="32"/>
                        <a:pt x="24" y="26"/>
                        <a:pt x="23" y="23"/>
                      </a:cubicBezTo>
                      <a:cubicBezTo>
                        <a:pt x="22" y="20"/>
                        <a:pt x="22" y="17"/>
                        <a:pt x="23" y="14"/>
                      </a:cubicBezTo>
                      <a:cubicBezTo>
                        <a:pt x="24" y="10"/>
                        <a:pt x="25" y="8"/>
                        <a:pt x="27" y="6"/>
                      </a:cubicBezTo>
                      <a:cubicBezTo>
                        <a:pt x="29" y="3"/>
                        <a:pt x="32" y="2"/>
                        <a:pt x="35" y="1"/>
                      </a:cubicBezTo>
                      <a:cubicBezTo>
                        <a:pt x="37" y="0"/>
                        <a:pt x="40" y="0"/>
                        <a:pt x="43" y="1"/>
                      </a:cubicBezTo>
                      <a:cubicBezTo>
                        <a:pt x="45" y="1"/>
                        <a:pt x="48" y="2"/>
                        <a:pt x="50" y="4"/>
                      </a:cubicBezTo>
                      <a:cubicBezTo>
                        <a:pt x="53" y="5"/>
                        <a:pt x="56" y="7"/>
                        <a:pt x="58" y="10"/>
                      </a:cubicBezTo>
                      <a:cubicBezTo>
                        <a:pt x="62" y="13"/>
                        <a:pt x="64" y="17"/>
                        <a:pt x="66" y="21"/>
                      </a:cubicBezTo>
                      <a:cubicBezTo>
                        <a:pt x="68" y="25"/>
                        <a:pt x="68" y="28"/>
                        <a:pt x="68" y="31"/>
                      </a:cubicBezTo>
                      <a:cubicBezTo>
                        <a:pt x="67" y="34"/>
                        <a:pt x="66" y="38"/>
                        <a:pt x="63" y="41"/>
                      </a:cubicBezTo>
                      <a:cubicBezTo>
                        <a:pt x="55" y="35"/>
                        <a:pt x="55" y="35"/>
                        <a:pt x="55" y="35"/>
                      </a:cubicBezTo>
                      <a:cubicBezTo>
                        <a:pt x="57" y="32"/>
                        <a:pt x="58" y="29"/>
                        <a:pt x="57" y="26"/>
                      </a:cubicBezTo>
                      <a:cubicBezTo>
                        <a:pt x="57" y="23"/>
                        <a:pt x="55" y="20"/>
                        <a:pt x="52" y="17"/>
                      </a:cubicBezTo>
                      <a:cubicBezTo>
                        <a:pt x="49" y="13"/>
                        <a:pt x="45" y="11"/>
                        <a:pt x="43" y="10"/>
                      </a:cubicBezTo>
                      <a:cubicBezTo>
                        <a:pt x="40" y="10"/>
                        <a:pt x="38" y="11"/>
                        <a:pt x="36" y="12"/>
                      </a:cubicBezTo>
                      <a:cubicBezTo>
                        <a:pt x="35" y="13"/>
                        <a:pt x="34" y="15"/>
                        <a:pt x="34" y="16"/>
                      </a:cubicBezTo>
                      <a:cubicBezTo>
                        <a:pt x="34" y="18"/>
                        <a:pt x="34" y="19"/>
                        <a:pt x="35" y="21"/>
                      </a:cubicBezTo>
                      <a:cubicBezTo>
                        <a:pt x="35" y="22"/>
                        <a:pt x="37" y="25"/>
                        <a:pt x="40" y="30"/>
                      </a:cubicBezTo>
                      <a:cubicBezTo>
                        <a:pt x="44" y="38"/>
                        <a:pt x="47" y="43"/>
                        <a:pt x="48" y="46"/>
                      </a:cubicBezTo>
                      <a:cubicBezTo>
                        <a:pt x="49" y="49"/>
                        <a:pt x="49" y="52"/>
                        <a:pt x="49" y="55"/>
                      </a:cubicBezTo>
                      <a:cubicBezTo>
                        <a:pt x="48" y="58"/>
                        <a:pt x="47" y="61"/>
                        <a:pt x="44" y="64"/>
                      </a:cubicBezTo>
                      <a:cubicBezTo>
                        <a:pt x="41" y="67"/>
                        <a:pt x="38" y="68"/>
                        <a:pt x="34" y="69"/>
                      </a:cubicBezTo>
                      <a:cubicBezTo>
                        <a:pt x="30" y="70"/>
                        <a:pt x="26" y="69"/>
                        <a:pt x="22" y="68"/>
                      </a:cubicBezTo>
                      <a:cubicBezTo>
                        <a:pt x="18" y="66"/>
                        <a:pt x="14" y="63"/>
                        <a:pt x="10" y="60"/>
                      </a:cubicBezTo>
                      <a:cubicBezTo>
                        <a:pt x="4" y="53"/>
                        <a:pt x="1" y="48"/>
                        <a:pt x="0" y="42"/>
                      </a:cubicBezTo>
                      <a:cubicBezTo>
                        <a:pt x="0" y="36"/>
                        <a:pt x="1" y="30"/>
                        <a:pt x="5" y="2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104" name="Text">
                  <a:extLst>
                    <a:ext uri="{FF2B5EF4-FFF2-40B4-BE49-F238E27FC236}">
                      <a16:creationId xmlns:a16="http://schemas.microsoft.com/office/drawing/2014/main" id="{337FCF6A-E895-B9AC-497A-89327A5C7D0A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35588" y="4110038"/>
                  <a:ext cx="114300" cy="119063"/>
                </a:xfrm>
                <a:custGeom>
                  <a:avLst/>
                  <a:gdLst>
                    <a:gd name="T0" fmla="*/ 41 w 68"/>
                    <a:gd name="T1" fmla="*/ 55 h 70"/>
                    <a:gd name="T2" fmla="*/ 49 w 68"/>
                    <a:gd name="T3" fmla="*/ 64 h 70"/>
                    <a:gd name="T4" fmla="*/ 31 w 68"/>
                    <a:gd name="T5" fmla="*/ 70 h 70"/>
                    <a:gd name="T6" fmla="*/ 13 w 68"/>
                    <a:gd name="T7" fmla="*/ 62 h 70"/>
                    <a:gd name="T8" fmla="*/ 1 w 68"/>
                    <a:gd name="T9" fmla="*/ 40 h 70"/>
                    <a:gd name="T10" fmla="*/ 10 w 68"/>
                    <a:gd name="T11" fmla="*/ 15 h 70"/>
                    <a:gd name="T12" fmla="*/ 33 w 68"/>
                    <a:gd name="T13" fmla="*/ 1 h 70"/>
                    <a:gd name="T14" fmla="*/ 57 w 68"/>
                    <a:gd name="T15" fmla="*/ 8 h 70"/>
                    <a:gd name="T16" fmla="*/ 68 w 68"/>
                    <a:gd name="T17" fmla="*/ 29 h 70"/>
                    <a:gd name="T18" fmla="*/ 58 w 68"/>
                    <a:gd name="T19" fmla="*/ 54 h 70"/>
                    <a:gd name="T20" fmla="*/ 56 w 68"/>
                    <a:gd name="T21" fmla="*/ 56 h 70"/>
                    <a:gd name="T22" fmla="*/ 18 w 68"/>
                    <a:gd name="T23" fmla="*/ 25 h 70"/>
                    <a:gd name="T24" fmla="*/ 12 w 68"/>
                    <a:gd name="T25" fmla="*/ 41 h 70"/>
                    <a:gd name="T26" fmla="*/ 19 w 68"/>
                    <a:gd name="T27" fmla="*/ 55 h 70"/>
                    <a:gd name="T28" fmla="*/ 29 w 68"/>
                    <a:gd name="T29" fmla="*/ 59 h 70"/>
                    <a:gd name="T30" fmla="*/ 41 w 68"/>
                    <a:gd name="T31" fmla="*/ 55 h 70"/>
                    <a:gd name="T32" fmla="*/ 24 w 68"/>
                    <a:gd name="T33" fmla="*/ 18 h 70"/>
                    <a:gd name="T34" fmla="*/ 53 w 68"/>
                    <a:gd name="T35" fmla="*/ 41 h 70"/>
                    <a:gd name="T36" fmla="*/ 57 w 68"/>
                    <a:gd name="T37" fmla="*/ 29 h 70"/>
                    <a:gd name="T38" fmla="*/ 51 w 68"/>
                    <a:gd name="T39" fmla="*/ 15 h 70"/>
                    <a:gd name="T40" fmla="*/ 37 w 68"/>
                    <a:gd name="T41" fmla="*/ 11 h 70"/>
                    <a:gd name="T42" fmla="*/ 24 w 68"/>
                    <a:gd name="T43" fmla="*/ 18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68" h="70">
                      <a:moveTo>
                        <a:pt x="41" y="55"/>
                      </a:moveTo>
                      <a:cubicBezTo>
                        <a:pt x="49" y="64"/>
                        <a:pt x="49" y="64"/>
                        <a:pt x="49" y="64"/>
                      </a:cubicBezTo>
                      <a:cubicBezTo>
                        <a:pt x="43" y="68"/>
                        <a:pt x="37" y="70"/>
                        <a:pt x="31" y="70"/>
                      </a:cubicBezTo>
                      <a:cubicBezTo>
                        <a:pt x="25" y="69"/>
                        <a:pt x="19" y="67"/>
                        <a:pt x="13" y="62"/>
                      </a:cubicBezTo>
                      <a:cubicBezTo>
                        <a:pt x="5" y="56"/>
                        <a:pt x="1" y="48"/>
                        <a:pt x="1" y="40"/>
                      </a:cubicBezTo>
                      <a:cubicBezTo>
                        <a:pt x="0" y="32"/>
                        <a:pt x="3" y="24"/>
                        <a:pt x="10" y="15"/>
                      </a:cubicBezTo>
                      <a:cubicBezTo>
                        <a:pt x="17" y="7"/>
                        <a:pt x="25" y="2"/>
                        <a:pt x="33" y="1"/>
                      </a:cubicBezTo>
                      <a:cubicBezTo>
                        <a:pt x="42" y="0"/>
                        <a:pt x="49" y="2"/>
                        <a:pt x="57" y="8"/>
                      </a:cubicBezTo>
                      <a:cubicBezTo>
                        <a:pt x="63" y="13"/>
                        <a:pt x="67" y="20"/>
                        <a:pt x="68" y="29"/>
                      </a:cubicBezTo>
                      <a:cubicBezTo>
                        <a:pt x="68" y="37"/>
                        <a:pt x="65" y="45"/>
                        <a:pt x="58" y="54"/>
                      </a:cubicBezTo>
                      <a:cubicBezTo>
                        <a:pt x="57" y="54"/>
                        <a:pt x="57" y="55"/>
                        <a:pt x="56" y="56"/>
                      </a:cubicBezTo>
                      <a:cubicBezTo>
                        <a:pt x="18" y="25"/>
                        <a:pt x="18" y="25"/>
                        <a:pt x="18" y="25"/>
                      </a:cubicBezTo>
                      <a:cubicBezTo>
                        <a:pt x="13" y="30"/>
                        <a:pt x="11" y="36"/>
                        <a:pt x="12" y="41"/>
                      </a:cubicBezTo>
                      <a:cubicBezTo>
                        <a:pt x="12" y="47"/>
                        <a:pt x="15" y="51"/>
                        <a:pt x="19" y="55"/>
                      </a:cubicBezTo>
                      <a:cubicBezTo>
                        <a:pt x="22" y="57"/>
                        <a:pt x="25" y="59"/>
                        <a:pt x="29" y="59"/>
                      </a:cubicBezTo>
                      <a:cubicBezTo>
                        <a:pt x="33" y="59"/>
                        <a:pt x="37" y="58"/>
                        <a:pt x="41" y="55"/>
                      </a:cubicBezTo>
                      <a:close/>
                      <a:moveTo>
                        <a:pt x="24" y="18"/>
                      </a:moveTo>
                      <a:cubicBezTo>
                        <a:pt x="53" y="41"/>
                        <a:pt x="53" y="41"/>
                        <a:pt x="53" y="41"/>
                      </a:cubicBezTo>
                      <a:cubicBezTo>
                        <a:pt x="56" y="37"/>
                        <a:pt x="57" y="33"/>
                        <a:pt x="57" y="29"/>
                      </a:cubicBezTo>
                      <a:cubicBezTo>
                        <a:pt x="57" y="23"/>
                        <a:pt x="55" y="19"/>
                        <a:pt x="51" y="15"/>
                      </a:cubicBezTo>
                      <a:cubicBezTo>
                        <a:pt x="47" y="12"/>
                        <a:pt x="42" y="10"/>
                        <a:pt x="37" y="11"/>
                      </a:cubicBezTo>
                      <a:cubicBezTo>
                        <a:pt x="32" y="11"/>
                        <a:pt x="28" y="14"/>
                        <a:pt x="24" y="1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105" name="Text">
                  <a:extLst>
                    <a:ext uri="{FF2B5EF4-FFF2-40B4-BE49-F238E27FC236}">
                      <a16:creationId xmlns:a16="http://schemas.microsoft.com/office/drawing/2014/main" id="{A1F4C86B-183E-6BAB-685A-8B9B05504F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32425" y="4146550"/>
                  <a:ext cx="93663" cy="139700"/>
                </a:xfrm>
                <a:custGeom>
                  <a:avLst/>
                  <a:gdLst>
                    <a:gd name="T0" fmla="*/ 20 w 56"/>
                    <a:gd name="T1" fmla="*/ 73 h 82"/>
                    <a:gd name="T2" fmla="*/ 16 w 56"/>
                    <a:gd name="T3" fmla="*/ 82 h 82"/>
                    <a:gd name="T4" fmla="*/ 8 w 56"/>
                    <a:gd name="T5" fmla="*/ 78 h 82"/>
                    <a:gd name="T6" fmla="*/ 2 w 56"/>
                    <a:gd name="T7" fmla="*/ 71 h 82"/>
                    <a:gd name="T8" fmla="*/ 1 w 56"/>
                    <a:gd name="T9" fmla="*/ 64 h 82"/>
                    <a:gd name="T10" fmla="*/ 7 w 56"/>
                    <a:gd name="T11" fmla="*/ 53 h 82"/>
                    <a:gd name="T12" fmla="*/ 29 w 56"/>
                    <a:gd name="T13" fmla="*/ 21 h 82"/>
                    <a:gd name="T14" fmla="*/ 22 w 56"/>
                    <a:gd name="T15" fmla="*/ 16 h 82"/>
                    <a:gd name="T16" fmla="*/ 27 w 56"/>
                    <a:gd name="T17" fmla="*/ 9 h 82"/>
                    <a:gd name="T18" fmla="*/ 34 w 56"/>
                    <a:gd name="T19" fmla="*/ 14 h 82"/>
                    <a:gd name="T20" fmla="*/ 43 w 56"/>
                    <a:gd name="T21" fmla="*/ 0 h 82"/>
                    <a:gd name="T22" fmla="*/ 56 w 56"/>
                    <a:gd name="T23" fmla="*/ 1 h 82"/>
                    <a:gd name="T24" fmla="*/ 43 w 56"/>
                    <a:gd name="T25" fmla="*/ 20 h 82"/>
                    <a:gd name="T26" fmla="*/ 52 w 56"/>
                    <a:gd name="T27" fmla="*/ 27 h 82"/>
                    <a:gd name="T28" fmla="*/ 47 w 56"/>
                    <a:gd name="T29" fmla="*/ 34 h 82"/>
                    <a:gd name="T30" fmla="*/ 38 w 56"/>
                    <a:gd name="T31" fmla="*/ 28 h 82"/>
                    <a:gd name="T32" fmla="*/ 16 w 56"/>
                    <a:gd name="T33" fmla="*/ 59 h 82"/>
                    <a:gd name="T34" fmla="*/ 13 w 56"/>
                    <a:gd name="T35" fmla="*/ 65 h 82"/>
                    <a:gd name="T36" fmla="*/ 13 w 56"/>
                    <a:gd name="T37" fmla="*/ 68 h 82"/>
                    <a:gd name="T38" fmla="*/ 16 w 56"/>
                    <a:gd name="T39" fmla="*/ 71 h 82"/>
                    <a:gd name="T40" fmla="*/ 20 w 56"/>
                    <a:gd name="T41" fmla="*/ 73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56" h="82">
                      <a:moveTo>
                        <a:pt x="20" y="73"/>
                      </a:moveTo>
                      <a:cubicBezTo>
                        <a:pt x="16" y="82"/>
                        <a:pt x="16" y="82"/>
                        <a:pt x="16" y="82"/>
                      </a:cubicBezTo>
                      <a:cubicBezTo>
                        <a:pt x="13" y="81"/>
                        <a:pt x="10" y="80"/>
                        <a:pt x="8" y="78"/>
                      </a:cubicBezTo>
                      <a:cubicBezTo>
                        <a:pt x="5" y="76"/>
                        <a:pt x="3" y="73"/>
                        <a:pt x="2" y="71"/>
                      </a:cubicBezTo>
                      <a:cubicBezTo>
                        <a:pt x="0" y="69"/>
                        <a:pt x="0" y="66"/>
                        <a:pt x="1" y="64"/>
                      </a:cubicBezTo>
                      <a:cubicBezTo>
                        <a:pt x="1" y="62"/>
                        <a:pt x="3" y="58"/>
                        <a:pt x="7" y="53"/>
                      </a:cubicBezTo>
                      <a:cubicBezTo>
                        <a:pt x="29" y="21"/>
                        <a:pt x="29" y="21"/>
                        <a:pt x="29" y="21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7" y="9"/>
                        <a:pt x="27" y="9"/>
                        <a:pt x="27" y="9"/>
                      </a:cubicBezTo>
                      <a:cubicBezTo>
                        <a:pt x="34" y="14"/>
                        <a:pt x="34" y="14"/>
                        <a:pt x="34" y="14"/>
                      </a:cubicBezTo>
                      <a:cubicBezTo>
                        <a:pt x="43" y="0"/>
                        <a:pt x="43" y="0"/>
                        <a:pt x="43" y="0"/>
                      </a:cubicBezTo>
                      <a:cubicBezTo>
                        <a:pt x="56" y="1"/>
                        <a:pt x="56" y="1"/>
                        <a:pt x="56" y="1"/>
                      </a:cubicBezTo>
                      <a:cubicBezTo>
                        <a:pt x="43" y="20"/>
                        <a:pt x="43" y="20"/>
                        <a:pt x="43" y="20"/>
                      </a:cubicBezTo>
                      <a:cubicBezTo>
                        <a:pt x="52" y="27"/>
                        <a:pt x="52" y="27"/>
                        <a:pt x="52" y="27"/>
                      </a:cubicBezTo>
                      <a:cubicBezTo>
                        <a:pt x="47" y="34"/>
                        <a:pt x="47" y="34"/>
                        <a:pt x="47" y="34"/>
                      </a:cubicBezTo>
                      <a:cubicBezTo>
                        <a:pt x="38" y="28"/>
                        <a:pt x="38" y="28"/>
                        <a:pt x="38" y="28"/>
                      </a:cubicBezTo>
                      <a:cubicBezTo>
                        <a:pt x="16" y="59"/>
                        <a:pt x="16" y="59"/>
                        <a:pt x="16" y="59"/>
                      </a:cubicBezTo>
                      <a:cubicBezTo>
                        <a:pt x="14" y="62"/>
                        <a:pt x="13" y="64"/>
                        <a:pt x="13" y="65"/>
                      </a:cubicBezTo>
                      <a:cubicBezTo>
                        <a:pt x="13" y="66"/>
                        <a:pt x="13" y="67"/>
                        <a:pt x="13" y="68"/>
                      </a:cubicBezTo>
                      <a:cubicBezTo>
                        <a:pt x="14" y="69"/>
                        <a:pt x="14" y="70"/>
                        <a:pt x="16" y="71"/>
                      </a:cubicBezTo>
                      <a:cubicBezTo>
                        <a:pt x="17" y="71"/>
                        <a:pt x="18" y="72"/>
                        <a:pt x="20" y="7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106" name="Text">
                  <a:extLst>
                    <a:ext uri="{FF2B5EF4-FFF2-40B4-BE49-F238E27FC236}">
                      <a16:creationId xmlns:a16="http://schemas.microsoft.com/office/drawing/2014/main" id="{B36E3D96-838A-EE54-C8C3-A15DC5F7F2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83225" y="4210050"/>
                  <a:ext cx="109538" cy="120650"/>
                </a:xfrm>
                <a:custGeom>
                  <a:avLst/>
                  <a:gdLst>
                    <a:gd name="T0" fmla="*/ 3 w 65"/>
                    <a:gd name="T1" fmla="*/ 33 h 71"/>
                    <a:gd name="T2" fmla="*/ 13 w 65"/>
                    <a:gd name="T3" fmla="*/ 37 h 71"/>
                    <a:gd name="T4" fmla="*/ 12 w 65"/>
                    <a:gd name="T5" fmla="*/ 49 h 71"/>
                    <a:gd name="T6" fmla="*/ 21 w 65"/>
                    <a:gd name="T7" fmla="*/ 58 h 71"/>
                    <a:gd name="T8" fmla="*/ 33 w 65"/>
                    <a:gd name="T9" fmla="*/ 61 h 71"/>
                    <a:gd name="T10" fmla="*/ 40 w 65"/>
                    <a:gd name="T11" fmla="*/ 56 h 71"/>
                    <a:gd name="T12" fmla="*/ 40 w 65"/>
                    <a:gd name="T13" fmla="*/ 49 h 71"/>
                    <a:gd name="T14" fmla="*/ 32 w 65"/>
                    <a:gd name="T15" fmla="*/ 40 h 71"/>
                    <a:gd name="T16" fmla="*/ 20 w 65"/>
                    <a:gd name="T17" fmla="*/ 27 h 71"/>
                    <a:gd name="T18" fmla="*/ 16 w 65"/>
                    <a:gd name="T19" fmla="*/ 18 h 71"/>
                    <a:gd name="T20" fmla="*/ 19 w 65"/>
                    <a:gd name="T21" fmla="*/ 9 h 71"/>
                    <a:gd name="T22" fmla="*/ 25 w 65"/>
                    <a:gd name="T23" fmla="*/ 3 h 71"/>
                    <a:gd name="T24" fmla="*/ 33 w 65"/>
                    <a:gd name="T25" fmla="*/ 0 h 71"/>
                    <a:gd name="T26" fmla="*/ 41 w 65"/>
                    <a:gd name="T27" fmla="*/ 1 h 71"/>
                    <a:gd name="T28" fmla="*/ 50 w 65"/>
                    <a:gd name="T29" fmla="*/ 5 h 71"/>
                    <a:gd name="T30" fmla="*/ 60 w 65"/>
                    <a:gd name="T31" fmla="*/ 14 h 71"/>
                    <a:gd name="T32" fmla="*/ 65 w 65"/>
                    <a:gd name="T33" fmla="*/ 23 h 71"/>
                    <a:gd name="T34" fmla="*/ 63 w 65"/>
                    <a:gd name="T35" fmla="*/ 34 h 71"/>
                    <a:gd name="T36" fmla="*/ 53 w 65"/>
                    <a:gd name="T37" fmla="*/ 30 h 71"/>
                    <a:gd name="T38" fmla="*/ 53 w 65"/>
                    <a:gd name="T39" fmla="*/ 21 h 71"/>
                    <a:gd name="T40" fmla="*/ 46 w 65"/>
                    <a:gd name="T41" fmla="*/ 13 h 71"/>
                    <a:gd name="T42" fmla="*/ 35 w 65"/>
                    <a:gd name="T43" fmla="*/ 10 h 71"/>
                    <a:gd name="T44" fmla="*/ 29 w 65"/>
                    <a:gd name="T45" fmla="*/ 13 h 71"/>
                    <a:gd name="T46" fmla="*/ 28 w 65"/>
                    <a:gd name="T47" fmla="*/ 17 h 71"/>
                    <a:gd name="T48" fmla="*/ 30 w 65"/>
                    <a:gd name="T49" fmla="*/ 22 h 71"/>
                    <a:gd name="T50" fmla="*/ 37 w 65"/>
                    <a:gd name="T51" fmla="*/ 30 h 71"/>
                    <a:gd name="T52" fmla="*/ 49 w 65"/>
                    <a:gd name="T53" fmla="*/ 43 h 71"/>
                    <a:gd name="T54" fmla="*/ 53 w 65"/>
                    <a:gd name="T55" fmla="*/ 51 h 71"/>
                    <a:gd name="T56" fmla="*/ 50 w 65"/>
                    <a:gd name="T57" fmla="*/ 61 h 71"/>
                    <a:gd name="T58" fmla="*/ 42 w 65"/>
                    <a:gd name="T59" fmla="*/ 69 h 71"/>
                    <a:gd name="T60" fmla="*/ 30 w 65"/>
                    <a:gd name="T61" fmla="*/ 70 h 71"/>
                    <a:gd name="T62" fmla="*/ 16 w 65"/>
                    <a:gd name="T63" fmla="*/ 66 h 71"/>
                    <a:gd name="T64" fmla="*/ 2 w 65"/>
                    <a:gd name="T65" fmla="*/ 51 h 71"/>
                    <a:gd name="T66" fmla="*/ 3 w 65"/>
                    <a:gd name="T67" fmla="*/ 33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65" h="71">
                      <a:moveTo>
                        <a:pt x="3" y="33"/>
                      </a:moveTo>
                      <a:cubicBezTo>
                        <a:pt x="13" y="37"/>
                        <a:pt x="13" y="37"/>
                        <a:pt x="13" y="37"/>
                      </a:cubicBezTo>
                      <a:cubicBezTo>
                        <a:pt x="11" y="41"/>
                        <a:pt x="11" y="45"/>
                        <a:pt x="12" y="49"/>
                      </a:cubicBezTo>
                      <a:cubicBezTo>
                        <a:pt x="14" y="52"/>
                        <a:pt x="17" y="55"/>
                        <a:pt x="21" y="58"/>
                      </a:cubicBezTo>
                      <a:cubicBezTo>
                        <a:pt x="25" y="60"/>
                        <a:pt x="29" y="61"/>
                        <a:pt x="33" y="61"/>
                      </a:cubicBezTo>
                      <a:cubicBezTo>
                        <a:pt x="36" y="60"/>
                        <a:pt x="38" y="59"/>
                        <a:pt x="40" y="56"/>
                      </a:cubicBezTo>
                      <a:cubicBezTo>
                        <a:pt x="41" y="54"/>
                        <a:pt x="41" y="52"/>
                        <a:pt x="40" y="49"/>
                      </a:cubicBezTo>
                      <a:cubicBezTo>
                        <a:pt x="39" y="48"/>
                        <a:pt x="36" y="45"/>
                        <a:pt x="32" y="40"/>
                      </a:cubicBezTo>
                      <a:cubicBezTo>
                        <a:pt x="26" y="34"/>
                        <a:pt x="22" y="30"/>
                        <a:pt x="20" y="27"/>
                      </a:cubicBezTo>
                      <a:cubicBezTo>
                        <a:pt x="18" y="24"/>
                        <a:pt x="17" y="21"/>
                        <a:pt x="16" y="18"/>
                      </a:cubicBezTo>
                      <a:cubicBezTo>
                        <a:pt x="16" y="15"/>
                        <a:pt x="17" y="12"/>
                        <a:pt x="19" y="9"/>
                      </a:cubicBezTo>
                      <a:cubicBezTo>
                        <a:pt x="20" y="6"/>
                        <a:pt x="22" y="4"/>
                        <a:pt x="25" y="3"/>
                      </a:cubicBezTo>
                      <a:cubicBezTo>
                        <a:pt x="27" y="1"/>
                        <a:pt x="30" y="1"/>
                        <a:pt x="33" y="0"/>
                      </a:cubicBezTo>
                      <a:cubicBezTo>
                        <a:pt x="35" y="0"/>
                        <a:pt x="37" y="0"/>
                        <a:pt x="41" y="1"/>
                      </a:cubicBezTo>
                      <a:cubicBezTo>
                        <a:pt x="44" y="2"/>
                        <a:pt x="47" y="3"/>
                        <a:pt x="50" y="5"/>
                      </a:cubicBezTo>
                      <a:cubicBezTo>
                        <a:pt x="54" y="7"/>
                        <a:pt x="58" y="10"/>
                        <a:pt x="60" y="14"/>
                      </a:cubicBezTo>
                      <a:cubicBezTo>
                        <a:pt x="63" y="17"/>
                        <a:pt x="64" y="20"/>
                        <a:pt x="65" y="23"/>
                      </a:cubicBezTo>
                      <a:cubicBezTo>
                        <a:pt x="65" y="26"/>
                        <a:pt x="64" y="30"/>
                        <a:pt x="63" y="34"/>
                      </a:cubicBezTo>
                      <a:cubicBezTo>
                        <a:pt x="53" y="30"/>
                        <a:pt x="53" y="30"/>
                        <a:pt x="53" y="30"/>
                      </a:cubicBezTo>
                      <a:cubicBezTo>
                        <a:pt x="54" y="27"/>
                        <a:pt x="54" y="24"/>
                        <a:pt x="53" y="21"/>
                      </a:cubicBezTo>
                      <a:cubicBezTo>
                        <a:pt x="52" y="18"/>
                        <a:pt x="49" y="15"/>
                        <a:pt x="46" y="13"/>
                      </a:cubicBezTo>
                      <a:cubicBezTo>
                        <a:pt x="41" y="11"/>
                        <a:pt x="38" y="9"/>
                        <a:pt x="35" y="10"/>
                      </a:cubicBezTo>
                      <a:cubicBezTo>
                        <a:pt x="32" y="10"/>
                        <a:pt x="30" y="11"/>
                        <a:pt x="29" y="13"/>
                      </a:cubicBezTo>
                      <a:cubicBezTo>
                        <a:pt x="28" y="15"/>
                        <a:pt x="28" y="16"/>
                        <a:pt x="28" y="17"/>
                      </a:cubicBezTo>
                      <a:cubicBezTo>
                        <a:pt x="28" y="19"/>
                        <a:pt x="29" y="21"/>
                        <a:pt x="30" y="22"/>
                      </a:cubicBezTo>
                      <a:cubicBezTo>
                        <a:pt x="31" y="23"/>
                        <a:pt x="33" y="26"/>
                        <a:pt x="37" y="30"/>
                      </a:cubicBezTo>
                      <a:cubicBezTo>
                        <a:pt x="43" y="36"/>
                        <a:pt x="47" y="40"/>
                        <a:pt x="49" y="43"/>
                      </a:cubicBezTo>
                      <a:cubicBezTo>
                        <a:pt x="51" y="45"/>
                        <a:pt x="52" y="48"/>
                        <a:pt x="53" y="51"/>
                      </a:cubicBezTo>
                      <a:cubicBezTo>
                        <a:pt x="53" y="55"/>
                        <a:pt x="52" y="58"/>
                        <a:pt x="50" y="61"/>
                      </a:cubicBezTo>
                      <a:cubicBezTo>
                        <a:pt x="48" y="64"/>
                        <a:pt x="45" y="67"/>
                        <a:pt x="42" y="69"/>
                      </a:cubicBezTo>
                      <a:cubicBezTo>
                        <a:pt x="38" y="70"/>
                        <a:pt x="34" y="71"/>
                        <a:pt x="30" y="70"/>
                      </a:cubicBezTo>
                      <a:cubicBezTo>
                        <a:pt x="25" y="70"/>
                        <a:pt x="21" y="68"/>
                        <a:pt x="16" y="66"/>
                      </a:cubicBezTo>
                      <a:cubicBezTo>
                        <a:pt x="9" y="61"/>
                        <a:pt x="4" y="57"/>
                        <a:pt x="2" y="51"/>
                      </a:cubicBezTo>
                      <a:cubicBezTo>
                        <a:pt x="0" y="46"/>
                        <a:pt x="0" y="40"/>
                        <a:pt x="3" y="3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</p:grpSp>
        </p:grpSp>
        <p:grpSp>
          <p:nvGrpSpPr>
            <p:cNvPr id="190" name="People">
              <a:extLst>
                <a:ext uri="{FF2B5EF4-FFF2-40B4-BE49-F238E27FC236}">
                  <a16:creationId xmlns:a16="http://schemas.microsoft.com/office/drawing/2014/main" id="{B1196C76-6FA5-5C4C-567D-9E6D405A6923}"/>
                </a:ext>
              </a:extLst>
            </p:cNvPr>
            <p:cNvGrpSpPr/>
            <p:nvPr/>
          </p:nvGrpSpPr>
          <p:grpSpPr>
            <a:xfrm>
              <a:off x="6215335" y="3417775"/>
              <a:ext cx="1271270" cy="1291577"/>
              <a:chOff x="6215335" y="3417775"/>
              <a:chExt cx="1271270" cy="1291577"/>
            </a:xfrm>
          </p:grpSpPr>
          <p:sp>
            <p:nvSpPr>
              <p:cNvPr id="68" name="Background">
                <a:extLst>
                  <a:ext uri="{FF2B5EF4-FFF2-40B4-BE49-F238E27FC236}">
                    <a16:creationId xmlns:a16="http://schemas.microsoft.com/office/drawing/2014/main" id="{1F032C28-CCDC-0780-B366-FFF97F526F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5335" y="3417775"/>
                <a:ext cx="1271270" cy="1291577"/>
              </a:xfrm>
              <a:custGeom>
                <a:avLst/>
                <a:gdLst>
                  <a:gd name="T0" fmla="*/ 342 w 881"/>
                  <a:gd name="T1" fmla="*/ 0 h 895"/>
                  <a:gd name="T2" fmla="*/ 342 w 881"/>
                  <a:gd name="T3" fmla="*/ 173 h 895"/>
                  <a:gd name="T4" fmla="*/ 342 w 881"/>
                  <a:gd name="T5" fmla="*/ 196 h 895"/>
                  <a:gd name="T6" fmla="*/ 322 w 881"/>
                  <a:gd name="T7" fmla="*/ 207 h 895"/>
                  <a:gd name="T8" fmla="*/ 0 w 881"/>
                  <a:gd name="T9" fmla="*/ 393 h 895"/>
                  <a:gd name="T10" fmla="*/ 5 w 881"/>
                  <a:gd name="T11" fmla="*/ 895 h 895"/>
                  <a:gd name="T12" fmla="*/ 881 w 881"/>
                  <a:gd name="T13" fmla="*/ 0 h 895"/>
                  <a:gd name="T14" fmla="*/ 342 w 881"/>
                  <a:gd name="T15" fmla="*/ 0 h 8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81" h="895">
                    <a:moveTo>
                      <a:pt x="342" y="0"/>
                    </a:moveTo>
                    <a:cubicBezTo>
                      <a:pt x="342" y="173"/>
                      <a:pt x="342" y="173"/>
                      <a:pt x="342" y="173"/>
                    </a:cubicBezTo>
                    <a:cubicBezTo>
                      <a:pt x="342" y="196"/>
                      <a:pt x="342" y="196"/>
                      <a:pt x="342" y="196"/>
                    </a:cubicBezTo>
                    <a:cubicBezTo>
                      <a:pt x="322" y="207"/>
                      <a:pt x="322" y="207"/>
                      <a:pt x="322" y="207"/>
                    </a:cubicBezTo>
                    <a:cubicBezTo>
                      <a:pt x="0" y="393"/>
                      <a:pt x="0" y="393"/>
                      <a:pt x="0" y="393"/>
                    </a:cubicBezTo>
                    <a:cubicBezTo>
                      <a:pt x="5" y="895"/>
                      <a:pt x="5" y="895"/>
                      <a:pt x="5" y="895"/>
                    </a:cubicBezTo>
                    <a:cubicBezTo>
                      <a:pt x="486" y="875"/>
                      <a:pt x="872" y="484"/>
                      <a:pt x="881" y="0"/>
                    </a:cubicBezTo>
                    <a:lnTo>
                      <a:pt x="342" y="0"/>
                    </a:lnTo>
                    <a:close/>
                  </a:path>
                </a:pathLst>
              </a:custGeom>
              <a:solidFill>
                <a:srgbClr val="2D67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grpSp>
            <p:nvGrpSpPr>
              <p:cNvPr id="69" name="Text">
                <a:extLst>
                  <a:ext uri="{FF2B5EF4-FFF2-40B4-BE49-F238E27FC236}">
                    <a16:creationId xmlns:a16="http://schemas.microsoft.com/office/drawing/2014/main" id="{50FAECC3-0222-1BCB-F75F-2DD957539FF7}"/>
                  </a:ext>
                </a:extLst>
              </p:cNvPr>
              <p:cNvGrpSpPr/>
              <p:nvPr/>
            </p:nvGrpSpPr>
            <p:grpSpPr>
              <a:xfrm>
                <a:off x="6574106" y="3809039"/>
                <a:ext cx="461665" cy="449480"/>
                <a:chOff x="6572250" y="3808413"/>
                <a:chExt cx="541338" cy="527050"/>
              </a:xfrm>
            </p:grpSpPr>
            <p:sp>
              <p:nvSpPr>
                <p:cNvPr id="70" name="Freeform 55">
                  <a:extLst>
                    <a:ext uri="{FF2B5EF4-FFF2-40B4-BE49-F238E27FC236}">
                      <a16:creationId xmlns:a16="http://schemas.microsoft.com/office/drawing/2014/main" id="{A25224E0-430B-9146-7E7F-23A2DA26176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572250" y="4157663"/>
                  <a:ext cx="133350" cy="177800"/>
                </a:xfrm>
                <a:custGeom>
                  <a:avLst/>
                  <a:gdLst>
                    <a:gd name="T0" fmla="*/ 48 w 79"/>
                    <a:gd name="T1" fmla="*/ 105 h 105"/>
                    <a:gd name="T2" fmla="*/ 0 w 79"/>
                    <a:gd name="T3" fmla="*/ 27 h 105"/>
                    <a:gd name="T4" fmla="*/ 30 w 79"/>
                    <a:gd name="T5" fmla="*/ 9 h 105"/>
                    <a:gd name="T6" fmla="*/ 42 w 79"/>
                    <a:gd name="T7" fmla="*/ 2 h 105"/>
                    <a:gd name="T8" fmla="*/ 54 w 79"/>
                    <a:gd name="T9" fmla="*/ 0 h 105"/>
                    <a:gd name="T10" fmla="*/ 65 w 79"/>
                    <a:gd name="T11" fmla="*/ 3 h 105"/>
                    <a:gd name="T12" fmla="*/ 74 w 79"/>
                    <a:gd name="T13" fmla="*/ 13 h 105"/>
                    <a:gd name="T14" fmla="*/ 78 w 79"/>
                    <a:gd name="T15" fmla="*/ 33 h 105"/>
                    <a:gd name="T16" fmla="*/ 59 w 79"/>
                    <a:gd name="T17" fmla="*/ 54 h 105"/>
                    <a:gd name="T18" fmla="*/ 39 w 79"/>
                    <a:gd name="T19" fmla="*/ 67 h 105"/>
                    <a:gd name="T20" fmla="*/ 58 w 79"/>
                    <a:gd name="T21" fmla="*/ 98 h 105"/>
                    <a:gd name="T22" fmla="*/ 48 w 79"/>
                    <a:gd name="T23" fmla="*/ 105 h 105"/>
                    <a:gd name="T24" fmla="*/ 33 w 79"/>
                    <a:gd name="T25" fmla="*/ 57 h 105"/>
                    <a:gd name="T26" fmla="*/ 53 w 79"/>
                    <a:gd name="T27" fmla="*/ 45 h 105"/>
                    <a:gd name="T28" fmla="*/ 65 w 79"/>
                    <a:gd name="T29" fmla="*/ 33 h 105"/>
                    <a:gd name="T30" fmla="*/ 63 w 79"/>
                    <a:gd name="T31" fmla="*/ 20 h 105"/>
                    <a:gd name="T32" fmla="*/ 56 w 79"/>
                    <a:gd name="T33" fmla="*/ 13 h 105"/>
                    <a:gd name="T34" fmla="*/ 46 w 79"/>
                    <a:gd name="T35" fmla="*/ 12 h 105"/>
                    <a:gd name="T36" fmla="*/ 36 w 79"/>
                    <a:gd name="T37" fmla="*/ 17 h 105"/>
                    <a:gd name="T38" fmla="*/ 16 w 79"/>
                    <a:gd name="T39" fmla="*/ 30 h 105"/>
                    <a:gd name="T40" fmla="*/ 33 w 79"/>
                    <a:gd name="T41" fmla="*/ 57 h 1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79" h="105">
                      <a:moveTo>
                        <a:pt x="48" y="105"/>
                      </a:moveTo>
                      <a:cubicBezTo>
                        <a:pt x="0" y="27"/>
                        <a:pt x="0" y="27"/>
                        <a:pt x="0" y="27"/>
                      </a:cubicBezTo>
                      <a:cubicBezTo>
                        <a:pt x="30" y="9"/>
                        <a:pt x="30" y="9"/>
                        <a:pt x="30" y="9"/>
                      </a:cubicBezTo>
                      <a:cubicBezTo>
                        <a:pt x="35" y="5"/>
                        <a:pt x="39" y="3"/>
                        <a:pt x="42" y="2"/>
                      </a:cubicBezTo>
                      <a:cubicBezTo>
                        <a:pt x="46" y="0"/>
                        <a:pt x="50" y="0"/>
                        <a:pt x="54" y="0"/>
                      </a:cubicBezTo>
                      <a:cubicBezTo>
                        <a:pt x="57" y="0"/>
                        <a:pt x="61" y="1"/>
                        <a:pt x="65" y="3"/>
                      </a:cubicBezTo>
                      <a:cubicBezTo>
                        <a:pt x="68" y="6"/>
                        <a:pt x="71" y="9"/>
                        <a:pt x="74" y="13"/>
                      </a:cubicBezTo>
                      <a:cubicBezTo>
                        <a:pt x="78" y="19"/>
                        <a:pt x="79" y="26"/>
                        <a:pt x="78" y="33"/>
                      </a:cubicBezTo>
                      <a:cubicBezTo>
                        <a:pt x="76" y="41"/>
                        <a:pt x="70" y="48"/>
                        <a:pt x="59" y="54"/>
                      </a:cubicBezTo>
                      <a:cubicBezTo>
                        <a:pt x="39" y="67"/>
                        <a:pt x="39" y="67"/>
                        <a:pt x="39" y="67"/>
                      </a:cubicBezTo>
                      <a:cubicBezTo>
                        <a:pt x="58" y="98"/>
                        <a:pt x="58" y="98"/>
                        <a:pt x="58" y="98"/>
                      </a:cubicBezTo>
                      <a:lnTo>
                        <a:pt x="48" y="105"/>
                      </a:lnTo>
                      <a:close/>
                      <a:moveTo>
                        <a:pt x="33" y="57"/>
                      </a:moveTo>
                      <a:cubicBezTo>
                        <a:pt x="53" y="45"/>
                        <a:pt x="53" y="45"/>
                        <a:pt x="53" y="45"/>
                      </a:cubicBezTo>
                      <a:cubicBezTo>
                        <a:pt x="60" y="41"/>
                        <a:pt x="64" y="37"/>
                        <a:pt x="65" y="33"/>
                      </a:cubicBezTo>
                      <a:cubicBezTo>
                        <a:pt x="67" y="28"/>
                        <a:pt x="66" y="24"/>
                        <a:pt x="63" y="20"/>
                      </a:cubicBezTo>
                      <a:cubicBezTo>
                        <a:pt x="61" y="16"/>
                        <a:pt x="59" y="14"/>
                        <a:pt x="56" y="13"/>
                      </a:cubicBezTo>
                      <a:cubicBezTo>
                        <a:pt x="52" y="11"/>
                        <a:pt x="49" y="11"/>
                        <a:pt x="46" y="12"/>
                      </a:cubicBezTo>
                      <a:cubicBezTo>
                        <a:pt x="44" y="13"/>
                        <a:pt x="41" y="14"/>
                        <a:pt x="36" y="17"/>
                      </a:cubicBezTo>
                      <a:cubicBezTo>
                        <a:pt x="16" y="30"/>
                        <a:pt x="16" y="30"/>
                        <a:pt x="16" y="30"/>
                      </a:cubicBezTo>
                      <a:lnTo>
                        <a:pt x="33" y="5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1" name="Freeform 56">
                  <a:extLst>
                    <a:ext uri="{FF2B5EF4-FFF2-40B4-BE49-F238E27FC236}">
                      <a16:creationId xmlns:a16="http://schemas.microsoft.com/office/drawing/2014/main" id="{66C9B444-59CD-135C-5D7C-4467034FA8D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724650" y="4121150"/>
                  <a:ext cx="117475" cy="119063"/>
                </a:xfrm>
                <a:custGeom>
                  <a:avLst/>
                  <a:gdLst>
                    <a:gd name="T0" fmla="*/ 56 w 69"/>
                    <a:gd name="T1" fmla="*/ 32 h 70"/>
                    <a:gd name="T2" fmla="*/ 66 w 69"/>
                    <a:gd name="T3" fmla="*/ 26 h 70"/>
                    <a:gd name="T4" fmla="*/ 68 w 69"/>
                    <a:gd name="T5" fmla="*/ 45 h 70"/>
                    <a:gd name="T6" fmla="*/ 56 w 69"/>
                    <a:gd name="T7" fmla="*/ 61 h 70"/>
                    <a:gd name="T8" fmla="*/ 33 w 69"/>
                    <a:gd name="T9" fmla="*/ 69 h 70"/>
                    <a:gd name="T10" fmla="*/ 10 w 69"/>
                    <a:gd name="T11" fmla="*/ 54 h 70"/>
                    <a:gd name="T12" fmla="*/ 1 w 69"/>
                    <a:gd name="T13" fmla="*/ 28 h 70"/>
                    <a:gd name="T14" fmla="*/ 12 w 69"/>
                    <a:gd name="T15" fmla="*/ 7 h 70"/>
                    <a:gd name="T16" fmla="*/ 35 w 69"/>
                    <a:gd name="T17" fmla="*/ 1 h 70"/>
                    <a:gd name="T18" fmla="*/ 58 w 69"/>
                    <a:gd name="T19" fmla="*/ 16 h 70"/>
                    <a:gd name="T20" fmla="*/ 59 w 69"/>
                    <a:gd name="T21" fmla="*/ 18 h 70"/>
                    <a:gd name="T22" fmla="*/ 21 w 69"/>
                    <a:gd name="T23" fmla="*/ 49 h 70"/>
                    <a:gd name="T24" fmla="*/ 36 w 69"/>
                    <a:gd name="T25" fmla="*/ 58 h 70"/>
                    <a:gd name="T26" fmla="*/ 50 w 69"/>
                    <a:gd name="T27" fmla="*/ 54 h 70"/>
                    <a:gd name="T28" fmla="*/ 57 w 69"/>
                    <a:gd name="T29" fmla="*/ 45 h 70"/>
                    <a:gd name="T30" fmla="*/ 56 w 69"/>
                    <a:gd name="T31" fmla="*/ 32 h 70"/>
                    <a:gd name="T32" fmla="*/ 15 w 69"/>
                    <a:gd name="T33" fmla="*/ 41 h 70"/>
                    <a:gd name="T34" fmla="*/ 44 w 69"/>
                    <a:gd name="T35" fmla="*/ 18 h 70"/>
                    <a:gd name="T36" fmla="*/ 33 w 69"/>
                    <a:gd name="T37" fmla="*/ 11 h 70"/>
                    <a:gd name="T38" fmla="*/ 18 w 69"/>
                    <a:gd name="T39" fmla="*/ 14 h 70"/>
                    <a:gd name="T40" fmla="*/ 11 w 69"/>
                    <a:gd name="T41" fmla="*/ 27 h 70"/>
                    <a:gd name="T42" fmla="*/ 15 w 69"/>
                    <a:gd name="T43" fmla="*/ 41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69" h="70">
                      <a:moveTo>
                        <a:pt x="56" y="32"/>
                      </a:moveTo>
                      <a:cubicBezTo>
                        <a:pt x="66" y="26"/>
                        <a:pt x="66" y="26"/>
                        <a:pt x="66" y="26"/>
                      </a:cubicBezTo>
                      <a:cubicBezTo>
                        <a:pt x="68" y="33"/>
                        <a:pt x="69" y="39"/>
                        <a:pt x="68" y="45"/>
                      </a:cubicBezTo>
                      <a:cubicBezTo>
                        <a:pt x="66" y="51"/>
                        <a:pt x="62" y="56"/>
                        <a:pt x="56" y="61"/>
                      </a:cubicBezTo>
                      <a:cubicBezTo>
                        <a:pt x="49" y="67"/>
                        <a:pt x="41" y="70"/>
                        <a:pt x="33" y="69"/>
                      </a:cubicBezTo>
                      <a:cubicBezTo>
                        <a:pt x="24" y="67"/>
                        <a:pt x="17" y="63"/>
                        <a:pt x="10" y="54"/>
                      </a:cubicBezTo>
                      <a:cubicBezTo>
                        <a:pt x="3" y="45"/>
                        <a:pt x="0" y="37"/>
                        <a:pt x="1" y="28"/>
                      </a:cubicBezTo>
                      <a:cubicBezTo>
                        <a:pt x="1" y="20"/>
                        <a:pt x="5" y="13"/>
                        <a:pt x="12" y="7"/>
                      </a:cubicBezTo>
                      <a:cubicBezTo>
                        <a:pt x="19" y="2"/>
                        <a:pt x="27" y="0"/>
                        <a:pt x="35" y="1"/>
                      </a:cubicBezTo>
                      <a:cubicBezTo>
                        <a:pt x="43" y="2"/>
                        <a:pt x="51" y="7"/>
                        <a:pt x="58" y="16"/>
                      </a:cubicBezTo>
                      <a:cubicBezTo>
                        <a:pt x="58" y="16"/>
                        <a:pt x="59" y="17"/>
                        <a:pt x="59" y="18"/>
                      </a:cubicBezTo>
                      <a:cubicBezTo>
                        <a:pt x="21" y="49"/>
                        <a:pt x="21" y="49"/>
                        <a:pt x="21" y="49"/>
                      </a:cubicBezTo>
                      <a:cubicBezTo>
                        <a:pt x="26" y="54"/>
                        <a:pt x="31" y="57"/>
                        <a:pt x="36" y="58"/>
                      </a:cubicBezTo>
                      <a:cubicBezTo>
                        <a:pt x="41" y="59"/>
                        <a:pt x="46" y="57"/>
                        <a:pt x="50" y="54"/>
                      </a:cubicBezTo>
                      <a:cubicBezTo>
                        <a:pt x="54" y="51"/>
                        <a:pt x="56" y="48"/>
                        <a:pt x="57" y="45"/>
                      </a:cubicBezTo>
                      <a:cubicBezTo>
                        <a:pt x="58" y="41"/>
                        <a:pt x="57" y="37"/>
                        <a:pt x="56" y="32"/>
                      </a:cubicBezTo>
                      <a:close/>
                      <a:moveTo>
                        <a:pt x="15" y="41"/>
                      </a:moveTo>
                      <a:cubicBezTo>
                        <a:pt x="44" y="18"/>
                        <a:pt x="44" y="18"/>
                        <a:pt x="44" y="18"/>
                      </a:cubicBezTo>
                      <a:cubicBezTo>
                        <a:pt x="41" y="14"/>
                        <a:pt x="37" y="12"/>
                        <a:pt x="33" y="11"/>
                      </a:cubicBezTo>
                      <a:cubicBezTo>
                        <a:pt x="28" y="10"/>
                        <a:pt x="23" y="11"/>
                        <a:pt x="18" y="14"/>
                      </a:cubicBezTo>
                      <a:cubicBezTo>
                        <a:pt x="14" y="18"/>
                        <a:pt x="12" y="22"/>
                        <a:pt x="11" y="27"/>
                      </a:cubicBezTo>
                      <a:cubicBezTo>
                        <a:pt x="11" y="32"/>
                        <a:pt x="12" y="36"/>
                        <a:pt x="15" y="4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2" name="Freeform 57">
                  <a:extLst>
                    <a:ext uri="{FF2B5EF4-FFF2-40B4-BE49-F238E27FC236}">
                      <a16:creationId xmlns:a16="http://schemas.microsoft.com/office/drawing/2014/main" id="{24D88E61-B995-37A5-5B16-7D633798C00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815138" y="4040188"/>
                  <a:ext cx="117475" cy="117475"/>
                </a:xfrm>
                <a:custGeom>
                  <a:avLst/>
                  <a:gdLst>
                    <a:gd name="T0" fmla="*/ 13 w 70"/>
                    <a:gd name="T1" fmla="*/ 56 h 69"/>
                    <a:gd name="T2" fmla="*/ 1 w 70"/>
                    <a:gd name="T3" fmla="*/ 30 h 69"/>
                    <a:gd name="T4" fmla="*/ 11 w 70"/>
                    <a:gd name="T5" fmla="*/ 10 h 69"/>
                    <a:gd name="T6" fmla="*/ 33 w 70"/>
                    <a:gd name="T7" fmla="*/ 0 h 69"/>
                    <a:gd name="T8" fmla="*/ 56 w 70"/>
                    <a:gd name="T9" fmla="*/ 12 h 69"/>
                    <a:gd name="T10" fmla="*/ 68 w 70"/>
                    <a:gd name="T11" fmla="*/ 29 h 69"/>
                    <a:gd name="T12" fmla="*/ 68 w 70"/>
                    <a:gd name="T13" fmla="*/ 45 h 69"/>
                    <a:gd name="T14" fmla="*/ 59 w 70"/>
                    <a:gd name="T15" fmla="*/ 59 h 69"/>
                    <a:gd name="T16" fmla="*/ 37 w 70"/>
                    <a:gd name="T17" fmla="*/ 69 h 69"/>
                    <a:gd name="T18" fmla="*/ 13 w 70"/>
                    <a:gd name="T19" fmla="*/ 56 h 69"/>
                    <a:gd name="T20" fmla="*/ 21 w 70"/>
                    <a:gd name="T21" fmla="*/ 48 h 69"/>
                    <a:gd name="T22" fmla="*/ 39 w 70"/>
                    <a:gd name="T23" fmla="*/ 58 h 69"/>
                    <a:gd name="T24" fmla="*/ 53 w 70"/>
                    <a:gd name="T25" fmla="*/ 52 h 69"/>
                    <a:gd name="T26" fmla="*/ 58 w 70"/>
                    <a:gd name="T27" fmla="*/ 38 h 69"/>
                    <a:gd name="T28" fmla="*/ 49 w 70"/>
                    <a:gd name="T29" fmla="*/ 20 h 69"/>
                    <a:gd name="T30" fmla="*/ 31 w 70"/>
                    <a:gd name="T31" fmla="*/ 11 h 69"/>
                    <a:gd name="T32" fmla="*/ 17 w 70"/>
                    <a:gd name="T33" fmla="*/ 16 h 69"/>
                    <a:gd name="T34" fmla="*/ 12 w 70"/>
                    <a:gd name="T35" fmla="*/ 31 h 69"/>
                    <a:gd name="T36" fmla="*/ 21 w 70"/>
                    <a:gd name="T37" fmla="*/ 48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0" h="69">
                      <a:moveTo>
                        <a:pt x="13" y="56"/>
                      </a:moveTo>
                      <a:cubicBezTo>
                        <a:pt x="4" y="48"/>
                        <a:pt x="0" y="39"/>
                        <a:pt x="1" y="30"/>
                      </a:cubicBezTo>
                      <a:cubicBezTo>
                        <a:pt x="2" y="22"/>
                        <a:pt x="5" y="16"/>
                        <a:pt x="11" y="10"/>
                      </a:cubicBezTo>
                      <a:cubicBezTo>
                        <a:pt x="17" y="3"/>
                        <a:pt x="24" y="0"/>
                        <a:pt x="33" y="0"/>
                      </a:cubicBezTo>
                      <a:cubicBezTo>
                        <a:pt x="41" y="1"/>
                        <a:pt x="49" y="4"/>
                        <a:pt x="56" y="12"/>
                      </a:cubicBezTo>
                      <a:cubicBezTo>
                        <a:pt x="62" y="18"/>
                        <a:pt x="66" y="24"/>
                        <a:pt x="68" y="29"/>
                      </a:cubicBezTo>
                      <a:cubicBezTo>
                        <a:pt x="70" y="34"/>
                        <a:pt x="70" y="39"/>
                        <a:pt x="68" y="45"/>
                      </a:cubicBezTo>
                      <a:cubicBezTo>
                        <a:pt x="66" y="50"/>
                        <a:pt x="64" y="55"/>
                        <a:pt x="59" y="59"/>
                      </a:cubicBezTo>
                      <a:cubicBezTo>
                        <a:pt x="53" y="66"/>
                        <a:pt x="45" y="69"/>
                        <a:pt x="37" y="69"/>
                      </a:cubicBezTo>
                      <a:cubicBezTo>
                        <a:pt x="29" y="68"/>
                        <a:pt x="21" y="64"/>
                        <a:pt x="13" y="56"/>
                      </a:cubicBezTo>
                      <a:close/>
                      <a:moveTo>
                        <a:pt x="21" y="48"/>
                      </a:moveTo>
                      <a:cubicBezTo>
                        <a:pt x="27" y="54"/>
                        <a:pt x="33" y="57"/>
                        <a:pt x="39" y="58"/>
                      </a:cubicBezTo>
                      <a:cubicBezTo>
                        <a:pt x="44" y="58"/>
                        <a:pt x="49" y="56"/>
                        <a:pt x="53" y="52"/>
                      </a:cubicBezTo>
                      <a:cubicBezTo>
                        <a:pt x="57" y="49"/>
                        <a:pt x="59" y="44"/>
                        <a:pt x="58" y="38"/>
                      </a:cubicBezTo>
                      <a:cubicBezTo>
                        <a:pt x="58" y="33"/>
                        <a:pt x="55" y="27"/>
                        <a:pt x="49" y="20"/>
                      </a:cubicBezTo>
                      <a:cubicBezTo>
                        <a:pt x="43" y="15"/>
                        <a:pt x="37" y="12"/>
                        <a:pt x="31" y="11"/>
                      </a:cubicBezTo>
                      <a:cubicBezTo>
                        <a:pt x="26" y="11"/>
                        <a:pt x="21" y="13"/>
                        <a:pt x="17" y="16"/>
                      </a:cubicBezTo>
                      <a:cubicBezTo>
                        <a:pt x="13" y="20"/>
                        <a:pt x="11" y="25"/>
                        <a:pt x="12" y="31"/>
                      </a:cubicBezTo>
                      <a:cubicBezTo>
                        <a:pt x="12" y="36"/>
                        <a:pt x="15" y="42"/>
                        <a:pt x="21" y="4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3" name="Freeform 58">
                  <a:extLst>
                    <a:ext uri="{FF2B5EF4-FFF2-40B4-BE49-F238E27FC236}">
                      <a16:creationId xmlns:a16="http://schemas.microsoft.com/office/drawing/2014/main" id="{BA68A75D-D335-CFC0-5B8D-5B1A2505DCDE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883400" y="3949700"/>
                  <a:ext cx="131763" cy="155575"/>
                </a:xfrm>
                <a:custGeom>
                  <a:avLst/>
                  <a:gdLst>
                    <a:gd name="T0" fmla="*/ 71 w 78"/>
                    <a:gd name="T1" fmla="*/ 92 h 92"/>
                    <a:gd name="T2" fmla="*/ 0 w 78"/>
                    <a:gd name="T3" fmla="*/ 35 h 92"/>
                    <a:gd name="T4" fmla="*/ 6 w 78"/>
                    <a:gd name="T5" fmla="*/ 27 h 92"/>
                    <a:gd name="T6" fmla="*/ 13 w 78"/>
                    <a:gd name="T7" fmla="*/ 32 h 92"/>
                    <a:gd name="T8" fmla="*/ 12 w 78"/>
                    <a:gd name="T9" fmla="*/ 21 h 92"/>
                    <a:gd name="T10" fmla="*/ 17 w 78"/>
                    <a:gd name="T11" fmla="*/ 11 h 92"/>
                    <a:gd name="T12" fmla="*/ 30 w 78"/>
                    <a:gd name="T13" fmla="*/ 2 h 92"/>
                    <a:gd name="T14" fmla="*/ 46 w 78"/>
                    <a:gd name="T15" fmla="*/ 2 h 92"/>
                    <a:gd name="T16" fmla="*/ 61 w 78"/>
                    <a:gd name="T17" fmla="*/ 10 h 92"/>
                    <a:gd name="T18" fmla="*/ 73 w 78"/>
                    <a:gd name="T19" fmla="*/ 25 h 92"/>
                    <a:gd name="T20" fmla="*/ 77 w 78"/>
                    <a:gd name="T21" fmla="*/ 41 h 92"/>
                    <a:gd name="T22" fmla="*/ 71 w 78"/>
                    <a:gd name="T23" fmla="*/ 55 h 92"/>
                    <a:gd name="T24" fmla="*/ 63 w 78"/>
                    <a:gd name="T25" fmla="*/ 61 h 92"/>
                    <a:gd name="T26" fmla="*/ 53 w 78"/>
                    <a:gd name="T27" fmla="*/ 63 h 92"/>
                    <a:gd name="T28" fmla="*/ 78 w 78"/>
                    <a:gd name="T29" fmla="*/ 84 h 92"/>
                    <a:gd name="T30" fmla="*/ 71 w 78"/>
                    <a:gd name="T31" fmla="*/ 92 h 92"/>
                    <a:gd name="T32" fmla="*/ 32 w 78"/>
                    <a:gd name="T33" fmla="*/ 48 h 92"/>
                    <a:gd name="T34" fmla="*/ 50 w 78"/>
                    <a:gd name="T35" fmla="*/ 56 h 92"/>
                    <a:gd name="T36" fmla="*/ 63 w 78"/>
                    <a:gd name="T37" fmla="*/ 50 h 92"/>
                    <a:gd name="T38" fmla="*/ 66 w 78"/>
                    <a:gd name="T39" fmla="*/ 36 h 92"/>
                    <a:gd name="T40" fmla="*/ 54 w 78"/>
                    <a:gd name="T41" fmla="*/ 19 h 92"/>
                    <a:gd name="T42" fmla="*/ 36 w 78"/>
                    <a:gd name="T43" fmla="*/ 11 h 92"/>
                    <a:gd name="T44" fmla="*/ 23 w 78"/>
                    <a:gd name="T45" fmla="*/ 17 h 92"/>
                    <a:gd name="T46" fmla="*/ 21 w 78"/>
                    <a:gd name="T47" fmla="*/ 31 h 92"/>
                    <a:gd name="T48" fmla="*/ 32 w 78"/>
                    <a:gd name="T49" fmla="*/ 48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78" h="92">
                      <a:moveTo>
                        <a:pt x="71" y="92"/>
                      </a:moveTo>
                      <a:cubicBezTo>
                        <a:pt x="0" y="35"/>
                        <a:pt x="0" y="35"/>
                        <a:pt x="0" y="35"/>
                      </a:cubicBezTo>
                      <a:cubicBezTo>
                        <a:pt x="6" y="27"/>
                        <a:pt x="6" y="27"/>
                        <a:pt x="6" y="27"/>
                      </a:cubicBezTo>
                      <a:cubicBezTo>
                        <a:pt x="13" y="32"/>
                        <a:pt x="13" y="32"/>
                        <a:pt x="13" y="32"/>
                      </a:cubicBezTo>
                      <a:cubicBezTo>
                        <a:pt x="12" y="28"/>
                        <a:pt x="12" y="24"/>
                        <a:pt x="12" y="21"/>
                      </a:cubicBezTo>
                      <a:cubicBezTo>
                        <a:pt x="13" y="18"/>
                        <a:pt x="14" y="14"/>
                        <a:pt x="17" y="11"/>
                      </a:cubicBezTo>
                      <a:cubicBezTo>
                        <a:pt x="21" y="6"/>
                        <a:pt x="25" y="3"/>
                        <a:pt x="30" y="2"/>
                      </a:cubicBezTo>
                      <a:cubicBezTo>
                        <a:pt x="35" y="0"/>
                        <a:pt x="40" y="0"/>
                        <a:pt x="46" y="2"/>
                      </a:cubicBezTo>
                      <a:cubicBezTo>
                        <a:pt x="51" y="4"/>
                        <a:pt x="56" y="6"/>
                        <a:pt x="61" y="10"/>
                      </a:cubicBezTo>
                      <a:cubicBezTo>
                        <a:pt x="67" y="15"/>
                        <a:pt x="71" y="19"/>
                        <a:pt x="73" y="25"/>
                      </a:cubicBezTo>
                      <a:cubicBezTo>
                        <a:pt x="76" y="30"/>
                        <a:pt x="77" y="35"/>
                        <a:pt x="77" y="41"/>
                      </a:cubicBezTo>
                      <a:cubicBezTo>
                        <a:pt x="76" y="46"/>
                        <a:pt x="74" y="51"/>
                        <a:pt x="71" y="55"/>
                      </a:cubicBezTo>
                      <a:cubicBezTo>
                        <a:pt x="68" y="58"/>
                        <a:pt x="66" y="60"/>
                        <a:pt x="63" y="61"/>
                      </a:cubicBezTo>
                      <a:cubicBezTo>
                        <a:pt x="59" y="63"/>
                        <a:pt x="56" y="63"/>
                        <a:pt x="53" y="63"/>
                      </a:cubicBezTo>
                      <a:cubicBezTo>
                        <a:pt x="78" y="84"/>
                        <a:pt x="78" y="84"/>
                        <a:pt x="78" y="84"/>
                      </a:cubicBezTo>
                      <a:lnTo>
                        <a:pt x="71" y="92"/>
                      </a:lnTo>
                      <a:close/>
                      <a:moveTo>
                        <a:pt x="32" y="48"/>
                      </a:moveTo>
                      <a:cubicBezTo>
                        <a:pt x="39" y="53"/>
                        <a:pt x="45" y="56"/>
                        <a:pt x="50" y="56"/>
                      </a:cubicBezTo>
                      <a:cubicBezTo>
                        <a:pt x="56" y="56"/>
                        <a:pt x="60" y="54"/>
                        <a:pt x="63" y="50"/>
                      </a:cubicBezTo>
                      <a:cubicBezTo>
                        <a:pt x="66" y="46"/>
                        <a:pt x="67" y="41"/>
                        <a:pt x="66" y="36"/>
                      </a:cubicBezTo>
                      <a:cubicBezTo>
                        <a:pt x="65" y="30"/>
                        <a:pt x="61" y="25"/>
                        <a:pt x="54" y="19"/>
                      </a:cubicBezTo>
                      <a:cubicBezTo>
                        <a:pt x="48" y="14"/>
                        <a:pt x="42" y="11"/>
                        <a:pt x="36" y="11"/>
                      </a:cubicBezTo>
                      <a:cubicBezTo>
                        <a:pt x="31" y="11"/>
                        <a:pt x="26" y="13"/>
                        <a:pt x="23" y="17"/>
                      </a:cubicBezTo>
                      <a:cubicBezTo>
                        <a:pt x="20" y="21"/>
                        <a:pt x="19" y="26"/>
                        <a:pt x="21" y="31"/>
                      </a:cubicBezTo>
                      <a:cubicBezTo>
                        <a:pt x="22" y="37"/>
                        <a:pt x="26" y="42"/>
                        <a:pt x="32" y="4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4" name="Freeform 59">
                  <a:extLst>
                    <a:ext uri="{FF2B5EF4-FFF2-40B4-BE49-F238E27FC236}">
                      <a16:creationId xmlns:a16="http://schemas.microsoft.com/office/drawing/2014/main" id="{4E97CDA1-5DAF-EC79-9C5C-3BF972F44F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19913" y="3875088"/>
                  <a:ext cx="138113" cy="103188"/>
                </a:xfrm>
                <a:custGeom>
                  <a:avLst/>
                  <a:gdLst>
                    <a:gd name="T0" fmla="*/ 81 w 87"/>
                    <a:gd name="T1" fmla="*/ 65 h 65"/>
                    <a:gd name="T2" fmla="*/ 0 w 87"/>
                    <a:gd name="T3" fmla="*/ 11 h 65"/>
                    <a:gd name="T4" fmla="*/ 7 w 87"/>
                    <a:gd name="T5" fmla="*/ 0 h 65"/>
                    <a:gd name="T6" fmla="*/ 87 w 87"/>
                    <a:gd name="T7" fmla="*/ 55 h 65"/>
                    <a:gd name="T8" fmla="*/ 81 w 87"/>
                    <a:gd name="T9" fmla="*/ 65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65">
                      <a:moveTo>
                        <a:pt x="81" y="65"/>
                      </a:moveTo>
                      <a:lnTo>
                        <a:pt x="0" y="11"/>
                      </a:lnTo>
                      <a:lnTo>
                        <a:pt x="7" y="0"/>
                      </a:lnTo>
                      <a:lnTo>
                        <a:pt x="87" y="55"/>
                      </a:lnTo>
                      <a:lnTo>
                        <a:pt x="81" y="6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5" name="Freeform 60">
                  <a:extLst>
                    <a:ext uri="{FF2B5EF4-FFF2-40B4-BE49-F238E27FC236}">
                      <a16:creationId xmlns:a16="http://schemas.microsoft.com/office/drawing/2014/main" id="{5342DA55-0203-DEEC-8A6D-5D54FC1C9869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991350" y="3808413"/>
                  <a:ext cx="122238" cy="115888"/>
                </a:xfrm>
                <a:custGeom>
                  <a:avLst/>
                  <a:gdLst>
                    <a:gd name="T0" fmla="*/ 55 w 72"/>
                    <a:gd name="T1" fmla="*/ 24 h 68"/>
                    <a:gd name="T2" fmla="*/ 62 w 72"/>
                    <a:gd name="T3" fmla="*/ 14 h 68"/>
                    <a:gd name="T4" fmla="*/ 71 w 72"/>
                    <a:gd name="T5" fmla="*/ 31 h 68"/>
                    <a:gd name="T6" fmla="*/ 66 w 72"/>
                    <a:gd name="T7" fmla="*/ 50 h 68"/>
                    <a:gd name="T8" fmla="*/ 47 w 72"/>
                    <a:gd name="T9" fmla="*/ 66 h 68"/>
                    <a:gd name="T10" fmla="*/ 21 w 72"/>
                    <a:gd name="T11" fmla="*/ 61 h 68"/>
                    <a:gd name="T12" fmla="*/ 3 w 72"/>
                    <a:gd name="T13" fmla="*/ 40 h 68"/>
                    <a:gd name="T14" fmla="*/ 6 w 72"/>
                    <a:gd name="T15" fmla="*/ 16 h 68"/>
                    <a:gd name="T16" fmla="*/ 25 w 72"/>
                    <a:gd name="T17" fmla="*/ 2 h 68"/>
                    <a:gd name="T18" fmla="*/ 51 w 72"/>
                    <a:gd name="T19" fmla="*/ 7 h 68"/>
                    <a:gd name="T20" fmla="*/ 54 w 72"/>
                    <a:gd name="T21" fmla="*/ 9 h 68"/>
                    <a:gd name="T22" fmla="*/ 29 w 72"/>
                    <a:gd name="T23" fmla="*/ 52 h 68"/>
                    <a:gd name="T24" fmla="*/ 47 w 72"/>
                    <a:gd name="T25" fmla="*/ 55 h 68"/>
                    <a:gd name="T26" fmla="*/ 58 w 72"/>
                    <a:gd name="T27" fmla="*/ 46 h 68"/>
                    <a:gd name="T28" fmla="*/ 61 w 72"/>
                    <a:gd name="T29" fmla="*/ 35 h 68"/>
                    <a:gd name="T30" fmla="*/ 55 w 72"/>
                    <a:gd name="T31" fmla="*/ 24 h 68"/>
                    <a:gd name="T32" fmla="*/ 21 w 72"/>
                    <a:gd name="T33" fmla="*/ 47 h 68"/>
                    <a:gd name="T34" fmla="*/ 40 w 72"/>
                    <a:gd name="T35" fmla="*/ 14 h 68"/>
                    <a:gd name="T36" fmla="*/ 27 w 72"/>
                    <a:gd name="T37" fmla="*/ 12 h 68"/>
                    <a:gd name="T38" fmla="*/ 14 w 72"/>
                    <a:gd name="T39" fmla="*/ 21 h 68"/>
                    <a:gd name="T40" fmla="*/ 12 w 72"/>
                    <a:gd name="T41" fmla="*/ 35 h 68"/>
                    <a:gd name="T42" fmla="*/ 21 w 72"/>
                    <a:gd name="T43" fmla="*/ 47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72" h="68">
                      <a:moveTo>
                        <a:pt x="55" y="24"/>
                      </a:moveTo>
                      <a:cubicBezTo>
                        <a:pt x="62" y="14"/>
                        <a:pt x="62" y="14"/>
                        <a:pt x="62" y="14"/>
                      </a:cubicBezTo>
                      <a:cubicBezTo>
                        <a:pt x="67" y="19"/>
                        <a:pt x="70" y="25"/>
                        <a:pt x="71" y="31"/>
                      </a:cubicBezTo>
                      <a:cubicBezTo>
                        <a:pt x="72" y="37"/>
                        <a:pt x="70" y="44"/>
                        <a:pt x="66" y="50"/>
                      </a:cubicBezTo>
                      <a:cubicBezTo>
                        <a:pt x="62" y="59"/>
                        <a:pt x="55" y="64"/>
                        <a:pt x="47" y="66"/>
                      </a:cubicBezTo>
                      <a:cubicBezTo>
                        <a:pt x="39" y="68"/>
                        <a:pt x="30" y="66"/>
                        <a:pt x="21" y="61"/>
                      </a:cubicBezTo>
                      <a:cubicBezTo>
                        <a:pt x="11" y="55"/>
                        <a:pt x="5" y="48"/>
                        <a:pt x="3" y="40"/>
                      </a:cubicBezTo>
                      <a:cubicBezTo>
                        <a:pt x="0" y="32"/>
                        <a:pt x="1" y="24"/>
                        <a:pt x="6" y="16"/>
                      </a:cubicBezTo>
                      <a:cubicBezTo>
                        <a:pt x="10" y="9"/>
                        <a:pt x="17" y="4"/>
                        <a:pt x="25" y="2"/>
                      </a:cubicBezTo>
                      <a:cubicBezTo>
                        <a:pt x="33" y="0"/>
                        <a:pt x="42" y="2"/>
                        <a:pt x="51" y="7"/>
                      </a:cubicBezTo>
                      <a:cubicBezTo>
                        <a:pt x="52" y="8"/>
                        <a:pt x="52" y="8"/>
                        <a:pt x="54" y="9"/>
                      </a:cubicBezTo>
                      <a:cubicBezTo>
                        <a:pt x="29" y="52"/>
                        <a:pt x="29" y="52"/>
                        <a:pt x="29" y="52"/>
                      </a:cubicBezTo>
                      <a:cubicBezTo>
                        <a:pt x="35" y="55"/>
                        <a:pt x="41" y="56"/>
                        <a:pt x="47" y="55"/>
                      </a:cubicBezTo>
                      <a:cubicBezTo>
                        <a:pt x="52" y="53"/>
                        <a:pt x="56" y="50"/>
                        <a:pt x="58" y="46"/>
                      </a:cubicBezTo>
                      <a:cubicBezTo>
                        <a:pt x="61" y="42"/>
                        <a:pt x="61" y="38"/>
                        <a:pt x="61" y="35"/>
                      </a:cubicBezTo>
                      <a:cubicBezTo>
                        <a:pt x="61" y="31"/>
                        <a:pt x="59" y="27"/>
                        <a:pt x="55" y="24"/>
                      </a:cubicBezTo>
                      <a:close/>
                      <a:moveTo>
                        <a:pt x="21" y="47"/>
                      </a:moveTo>
                      <a:cubicBezTo>
                        <a:pt x="40" y="14"/>
                        <a:pt x="40" y="14"/>
                        <a:pt x="40" y="14"/>
                      </a:cubicBezTo>
                      <a:cubicBezTo>
                        <a:pt x="35" y="12"/>
                        <a:pt x="30" y="11"/>
                        <a:pt x="27" y="12"/>
                      </a:cubicBezTo>
                      <a:cubicBezTo>
                        <a:pt x="21" y="13"/>
                        <a:pt x="17" y="16"/>
                        <a:pt x="14" y="21"/>
                      </a:cubicBezTo>
                      <a:cubicBezTo>
                        <a:pt x="12" y="25"/>
                        <a:pt x="11" y="30"/>
                        <a:pt x="12" y="35"/>
                      </a:cubicBezTo>
                      <a:cubicBezTo>
                        <a:pt x="13" y="39"/>
                        <a:pt x="16" y="43"/>
                        <a:pt x="21" y="4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</p:grpSp>
        </p:grpSp>
        <p:grpSp>
          <p:nvGrpSpPr>
            <p:cNvPr id="189" name="Finances">
              <a:extLst>
                <a:ext uri="{FF2B5EF4-FFF2-40B4-BE49-F238E27FC236}">
                  <a16:creationId xmlns:a16="http://schemas.microsoft.com/office/drawing/2014/main" id="{0BE87854-CF36-05A9-39FB-0DB687B90723}"/>
                </a:ext>
              </a:extLst>
            </p:cNvPr>
            <p:cNvGrpSpPr/>
            <p:nvPr/>
          </p:nvGrpSpPr>
          <p:grpSpPr>
            <a:xfrm>
              <a:off x="6196375" y="2070693"/>
              <a:ext cx="1290226" cy="1290224"/>
              <a:chOff x="6196375" y="2070693"/>
              <a:chExt cx="1290226" cy="1290224"/>
            </a:xfrm>
          </p:grpSpPr>
          <p:sp>
            <p:nvSpPr>
              <p:cNvPr id="89" name="Background">
                <a:extLst>
                  <a:ext uri="{FF2B5EF4-FFF2-40B4-BE49-F238E27FC236}">
                    <a16:creationId xmlns:a16="http://schemas.microsoft.com/office/drawing/2014/main" id="{4ED76382-A4E0-906B-4AE7-5E933EF7CE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6375" y="2070693"/>
                <a:ext cx="1290226" cy="1290224"/>
              </a:xfrm>
              <a:custGeom>
                <a:avLst/>
                <a:gdLst>
                  <a:gd name="T0" fmla="*/ 355 w 894"/>
                  <a:gd name="T1" fmla="*/ 697 h 894"/>
                  <a:gd name="T2" fmla="*/ 355 w 894"/>
                  <a:gd name="T3" fmla="*/ 720 h 894"/>
                  <a:gd name="T4" fmla="*/ 355 w 894"/>
                  <a:gd name="T5" fmla="*/ 894 h 894"/>
                  <a:gd name="T6" fmla="*/ 894 w 894"/>
                  <a:gd name="T7" fmla="*/ 894 h 894"/>
                  <a:gd name="T8" fmla="*/ 0 w 894"/>
                  <a:gd name="T9" fmla="*/ 0 h 894"/>
                  <a:gd name="T10" fmla="*/ 5 w 894"/>
                  <a:gd name="T11" fmla="*/ 495 h 894"/>
                  <a:gd name="T12" fmla="*/ 335 w 894"/>
                  <a:gd name="T13" fmla="*/ 686 h 894"/>
                  <a:gd name="T14" fmla="*/ 355 w 894"/>
                  <a:gd name="T15" fmla="*/ 697 h 8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94" h="894">
                    <a:moveTo>
                      <a:pt x="355" y="697"/>
                    </a:moveTo>
                    <a:cubicBezTo>
                      <a:pt x="355" y="720"/>
                      <a:pt x="355" y="720"/>
                      <a:pt x="355" y="720"/>
                    </a:cubicBezTo>
                    <a:cubicBezTo>
                      <a:pt x="355" y="894"/>
                      <a:pt x="355" y="894"/>
                      <a:pt x="355" y="894"/>
                    </a:cubicBezTo>
                    <a:cubicBezTo>
                      <a:pt x="894" y="894"/>
                      <a:pt x="894" y="894"/>
                      <a:pt x="894" y="894"/>
                    </a:cubicBezTo>
                    <a:cubicBezTo>
                      <a:pt x="883" y="405"/>
                      <a:pt x="489" y="11"/>
                      <a:pt x="0" y="0"/>
                    </a:cubicBezTo>
                    <a:cubicBezTo>
                      <a:pt x="5" y="495"/>
                      <a:pt x="5" y="495"/>
                      <a:pt x="5" y="495"/>
                    </a:cubicBezTo>
                    <a:cubicBezTo>
                      <a:pt x="335" y="686"/>
                      <a:pt x="335" y="686"/>
                      <a:pt x="335" y="686"/>
                    </a:cubicBezTo>
                    <a:lnTo>
                      <a:pt x="355" y="697"/>
                    </a:lnTo>
                    <a:close/>
                  </a:path>
                </a:pathLst>
              </a:custGeom>
              <a:solidFill>
                <a:srgbClr val="2D67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grpSp>
            <p:nvGrpSpPr>
              <p:cNvPr id="90" name="Text">
                <a:extLst>
                  <a:ext uri="{FF2B5EF4-FFF2-40B4-BE49-F238E27FC236}">
                    <a16:creationId xmlns:a16="http://schemas.microsoft.com/office/drawing/2014/main" id="{0E5678C2-2AF8-4C73-3AD8-5FBBFC6782F9}"/>
                  </a:ext>
                </a:extLst>
              </p:cNvPr>
              <p:cNvGrpSpPr/>
              <p:nvPr/>
            </p:nvGrpSpPr>
            <p:grpSpPr>
              <a:xfrm>
                <a:off x="6513178" y="2484973"/>
                <a:ext cx="536127" cy="591634"/>
                <a:chOff x="6500813" y="2255838"/>
                <a:chExt cx="628650" cy="693737"/>
              </a:xfrm>
            </p:grpSpPr>
            <p:sp>
              <p:nvSpPr>
                <p:cNvPr id="91" name="Freeform 36">
                  <a:extLst>
                    <a:ext uri="{FF2B5EF4-FFF2-40B4-BE49-F238E27FC236}">
                      <a16:creationId xmlns:a16="http://schemas.microsoft.com/office/drawing/2014/main" id="{220B9155-E10F-447B-7865-7A498C349C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00813" y="2255838"/>
                  <a:ext cx="163513" cy="147638"/>
                </a:xfrm>
                <a:custGeom>
                  <a:avLst/>
                  <a:gdLst>
                    <a:gd name="T0" fmla="*/ 0 w 103"/>
                    <a:gd name="T1" fmla="*/ 87 h 93"/>
                    <a:gd name="T2" fmla="*/ 44 w 103"/>
                    <a:gd name="T3" fmla="*/ 0 h 93"/>
                    <a:gd name="T4" fmla="*/ 103 w 103"/>
                    <a:gd name="T5" fmla="*/ 30 h 93"/>
                    <a:gd name="T6" fmla="*/ 97 w 103"/>
                    <a:gd name="T7" fmla="*/ 39 h 93"/>
                    <a:gd name="T8" fmla="*/ 50 w 103"/>
                    <a:gd name="T9" fmla="*/ 16 h 93"/>
                    <a:gd name="T10" fmla="*/ 37 w 103"/>
                    <a:gd name="T11" fmla="*/ 44 h 93"/>
                    <a:gd name="T12" fmla="*/ 78 w 103"/>
                    <a:gd name="T13" fmla="*/ 64 h 93"/>
                    <a:gd name="T14" fmla="*/ 73 w 103"/>
                    <a:gd name="T15" fmla="*/ 73 h 93"/>
                    <a:gd name="T16" fmla="*/ 31 w 103"/>
                    <a:gd name="T17" fmla="*/ 53 h 93"/>
                    <a:gd name="T18" fmla="*/ 12 w 103"/>
                    <a:gd name="T19" fmla="*/ 93 h 93"/>
                    <a:gd name="T20" fmla="*/ 0 w 103"/>
                    <a:gd name="T21" fmla="*/ 87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03" h="93">
                      <a:moveTo>
                        <a:pt x="0" y="87"/>
                      </a:moveTo>
                      <a:lnTo>
                        <a:pt x="44" y="0"/>
                      </a:lnTo>
                      <a:lnTo>
                        <a:pt x="103" y="30"/>
                      </a:lnTo>
                      <a:lnTo>
                        <a:pt x="97" y="39"/>
                      </a:lnTo>
                      <a:lnTo>
                        <a:pt x="50" y="16"/>
                      </a:lnTo>
                      <a:lnTo>
                        <a:pt x="37" y="44"/>
                      </a:lnTo>
                      <a:lnTo>
                        <a:pt x="78" y="64"/>
                      </a:lnTo>
                      <a:lnTo>
                        <a:pt x="73" y="73"/>
                      </a:lnTo>
                      <a:lnTo>
                        <a:pt x="31" y="53"/>
                      </a:lnTo>
                      <a:lnTo>
                        <a:pt x="12" y="93"/>
                      </a:lnTo>
                      <a:lnTo>
                        <a:pt x="0" y="8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2" name="Freeform 37">
                  <a:extLst>
                    <a:ext uri="{FF2B5EF4-FFF2-40B4-BE49-F238E27FC236}">
                      <a16:creationId xmlns:a16="http://schemas.microsoft.com/office/drawing/2014/main" id="{8CC220E0-2824-8229-9E2D-EE040A01F4D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610350" y="2319338"/>
                  <a:ext cx="95250" cy="142875"/>
                </a:xfrm>
                <a:custGeom>
                  <a:avLst/>
                  <a:gdLst>
                    <a:gd name="T0" fmla="*/ 0 w 60"/>
                    <a:gd name="T1" fmla="*/ 83 h 90"/>
                    <a:gd name="T2" fmla="*/ 37 w 60"/>
                    <a:gd name="T3" fmla="*/ 23 h 90"/>
                    <a:gd name="T4" fmla="*/ 46 w 60"/>
                    <a:gd name="T5" fmla="*/ 29 h 90"/>
                    <a:gd name="T6" fmla="*/ 10 w 60"/>
                    <a:gd name="T7" fmla="*/ 90 h 90"/>
                    <a:gd name="T8" fmla="*/ 0 w 60"/>
                    <a:gd name="T9" fmla="*/ 83 h 90"/>
                    <a:gd name="T10" fmla="*/ 43 w 60"/>
                    <a:gd name="T11" fmla="*/ 12 h 90"/>
                    <a:gd name="T12" fmla="*/ 51 w 60"/>
                    <a:gd name="T13" fmla="*/ 0 h 90"/>
                    <a:gd name="T14" fmla="*/ 60 w 60"/>
                    <a:gd name="T15" fmla="*/ 6 h 90"/>
                    <a:gd name="T16" fmla="*/ 54 w 60"/>
                    <a:gd name="T17" fmla="*/ 17 h 90"/>
                    <a:gd name="T18" fmla="*/ 43 w 60"/>
                    <a:gd name="T19" fmla="*/ 12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0" h="90">
                      <a:moveTo>
                        <a:pt x="0" y="83"/>
                      </a:moveTo>
                      <a:lnTo>
                        <a:pt x="37" y="23"/>
                      </a:lnTo>
                      <a:lnTo>
                        <a:pt x="46" y="29"/>
                      </a:lnTo>
                      <a:lnTo>
                        <a:pt x="10" y="90"/>
                      </a:lnTo>
                      <a:lnTo>
                        <a:pt x="0" y="83"/>
                      </a:lnTo>
                      <a:close/>
                      <a:moveTo>
                        <a:pt x="43" y="12"/>
                      </a:moveTo>
                      <a:lnTo>
                        <a:pt x="51" y="0"/>
                      </a:lnTo>
                      <a:lnTo>
                        <a:pt x="60" y="6"/>
                      </a:lnTo>
                      <a:lnTo>
                        <a:pt x="54" y="17"/>
                      </a:lnTo>
                      <a:lnTo>
                        <a:pt x="43" y="1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3" name="Freeform 38">
                  <a:extLst>
                    <a:ext uri="{FF2B5EF4-FFF2-40B4-BE49-F238E27FC236}">
                      <a16:creationId xmlns:a16="http://schemas.microsoft.com/office/drawing/2014/main" id="{3310F0AB-7106-C8A5-80B5-90A5AE0661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45275" y="2382838"/>
                  <a:ext cx="128588" cy="142875"/>
                </a:xfrm>
                <a:custGeom>
                  <a:avLst/>
                  <a:gdLst>
                    <a:gd name="T0" fmla="*/ 0 w 76"/>
                    <a:gd name="T1" fmla="*/ 54 h 85"/>
                    <a:gd name="T2" fmla="*/ 39 w 76"/>
                    <a:gd name="T3" fmla="*/ 0 h 85"/>
                    <a:gd name="T4" fmla="*/ 47 w 76"/>
                    <a:gd name="T5" fmla="*/ 6 h 85"/>
                    <a:gd name="T6" fmla="*/ 42 w 76"/>
                    <a:gd name="T7" fmla="*/ 13 h 85"/>
                    <a:gd name="T8" fmla="*/ 65 w 76"/>
                    <a:gd name="T9" fmla="*/ 17 h 85"/>
                    <a:gd name="T10" fmla="*/ 73 w 76"/>
                    <a:gd name="T11" fmla="*/ 25 h 85"/>
                    <a:gd name="T12" fmla="*/ 76 w 76"/>
                    <a:gd name="T13" fmla="*/ 34 h 85"/>
                    <a:gd name="T14" fmla="*/ 74 w 76"/>
                    <a:gd name="T15" fmla="*/ 43 h 85"/>
                    <a:gd name="T16" fmla="*/ 68 w 76"/>
                    <a:gd name="T17" fmla="*/ 52 h 85"/>
                    <a:gd name="T18" fmla="*/ 44 w 76"/>
                    <a:gd name="T19" fmla="*/ 85 h 85"/>
                    <a:gd name="T20" fmla="*/ 35 w 76"/>
                    <a:gd name="T21" fmla="*/ 78 h 85"/>
                    <a:gd name="T22" fmla="*/ 59 w 76"/>
                    <a:gd name="T23" fmla="*/ 46 h 85"/>
                    <a:gd name="T24" fmla="*/ 64 w 76"/>
                    <a:gd name="T25" fmla="*/ 37 h 85"/>
                    <a:gd name="T26" fmla="*/ 63 w 76"/>
                    <a:gd name="T27" fmla="*/ 30 h 85"/>
                    <a:gd name="T28" fmla="*/ 58 w 76"/>
                    <a:gd name="T29" fmla="*/ 23 h 85"/>
                    <a:gd name="T30" fmla="*/ 45 w 76"/>
                    <a:gd name="T31" fmla="*/ 20 h 85"/>
                    <a:gd name="T32" fmla="*/ 31 w 76"/>
                    <a:gd name="T33" fmla="*/ 31 h 85"/>
                    <a:gd name="T34" fmla="*/ 9 w 76"/>
                    <a:gd name="T35" fmla="*/ 60 h 85"/>
                    <a:gd name="T36" fmla="*/ 0 w 76"/>
                    <a:gd name="T37" fmla="*/ 5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6" h="85">
                      <a:moveTo>
                        <a:pt x="0" y="54"/>
                      </a:moveTo>
                      <a:cubicBezTo>
                        <a:pt x="39" y="0"/>
                        <a:pt x="39" y="0"/>
                        <a:pt x="39" y="0"/>
                      </a:cubicBezTo>
                      <a:cubicBezTo>
                        <a:pt x="47" y="6"/>
                        <a:pt x="47" y="6"/>
                        <a:pt x="47" y="6"/>
                      </a:cubicBezTo>
                      <a:cubicBezTo>
                        <a:pt x="42" y="13"/>
                        <a:pt x="42" y="13"/>
                        <a:pt x="42" y="13"/>
                      </a:cubicBezTo>
                      <a:cubicBezTo>
                        <a:pt x="50" y="10"/>
                        <a:pt x="58" y="11"/>
                        <a:pt x="65" y="17"/>
                      </a:cubicBezTo>
                      <a:cubicBezTo>
                        <a:pt x="69" y="19"/>
                        <a:pt x="71" y="22"/>
                        <a:pt x="73" y="25"/>
                      </a:cubicBezTo>
                      <a:cubicBezTo>
                        <a:pt x="75" y="28"/>
                        <a:pt x="76" y="31"/>
                        <a:pt x="76" y="34"/>
                      </a:cubicBezTo>
                      <a:cubicBezTo>
                        <a:pt x="76" y="37"/>
                        <a:pt x="75" y="40"/>
                        <a:pt x="74" y="43"/>
                      </a:cubicBezTo>
                      <a:cubicBezTo>
                        <a:pt x="73" y="45"/>
                        <a:pt x="71" y="48"/>
                        <a:pt x="68" y="52"/>
                      </a:cubicBezTo>
                      <a:cubicBezTo>
                        <a:pt x="44" y="85"/>
                        <a:pt x="44" y="85"/>
                        <a:pt x="44" y="85"/>
                      </a:cubicBezTo>
                      <a:cubicBezTo>
                        <a:pt x="35" y="78"/>
                        <a:pt x="35" y="78"/>
                        <a:pt x="35" y="78"/>
                      </a:cubicBezTo>
                      <a:cubicBezTo>
                        <a:pt x="59" y="46"/>
                        <a:pt x="59" y="46"/>
                        <a:pt x="59" y="46"/>
                      </a:cubicBezTo>
                      <a:cubicBezTo>
                        <a:pt x="61" y="42"/>
                        <a:pt x="63" y="39"/>
                        <a:pt x="64" y="37"/>
                      </a:cubicBezTo>
                      <a:cubicBezTo>
                        <a:pt x="64" y="34"/>
                        <a:pt x="64" y="32"/>
                        <a:pt x="63" y="30"/>
                      </a:cubicBezTo>
                      <a:cubicBezTo>
                        <a:pt x="62" y="27"/>
                        <a:pt x="60" y="25"/>
                        <a:pt x="58" y="23"/>
                      </a:cubicBezTo>
                      <a:cubicBezTo>
                        <a:pt x="54" y="20"/>
                        <a:pt x="50" y="19"/>
                        <a:pt x="45" y="20"/>
                      </a:cubicBezTo>
                      <a:cubicBezTo>
                        <a:pt x="40" y="20"/>
                        <a:pt x="36" y="24"/>
                        <a:pt x="31" y="31"/>
                      </a:cubicBezTo>
                      <a:cubicBezTo>
                        <a:pt x="9" y="60"/>
                        <a:pt x="9" y="60"/>
                        <a:pt x="9" y="60"/>
                      </a:cubicBezTo>
                      <a:lnTo>
                        <a:pt x="0" y="5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4" name="Freeform 39">
                  <a:extLst>
                    <a:ext uri="{FF2B5EF4-FFF2-40B4-BE49-F238E27FC236}">
                      <a16:creationId xmlns:a16="http://schemas.microsoft.com/office/drawing/2014/main" id="{63335E1C-CF22-6ABD-E355-61C7E84BA01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742113" y="2468563"/>
                  <a:ext cx="125413" cy="134938"/>
                </a:xfrm>
                <a:custGeom>
                  <a:avLst/>
                  <a:gdLst>
                    <a:gd name="T0" fmla="*/ 34 w 74"/>
                    <a:gd name="T1" fmla="*/ 65 h 80"/>
                    <a:gd name="T2" fmla="*/ 20 w 74"/>
                    <a:gd name="T3" fmla="*/ 62 h 80"/>
                    <a:gd name="T4" fmla="*/ 10 w 74"/>
                    <a:gd name="T5" fmla="*/ 56 h 80"/>
                    <a:gd name="T6" fmla="*/ 1 w 74"/>
                    <a:gd name="T7" fmla="*/ 40 h 80"/>
                    <a:gd name="T8" fmla="*/ 6 w 74"/>
                    <a:gd name="T9" fmla="*/ 26 h 80"/>
                    <a:gd name="T10" fmla="*/ 13 w 74"/>
                    <a:gd name="T11" fmla="*/ 21 h 80"/>
                    <a:gd name="T12" fmla="*/ 22 w 74"/>
                    <a:gd name="T13" fmla="*/ 20 h 80"/>
                    <a:gd name="T14" fmla="*/ 30 w 74"/>
                    <a:gd name="T15" fmla="*/ 23 h 80"/>
                    <a:gd name="T16" fmla="*/ 39 w 74"/>
                    <a:gd name="T17" fmla="*/ 28 h 80"/>
                    <a:gd name="T18" fmla="*/ 56 w 74"/>
                    <a:gd name="T19" fmla="*/ 39 h 80"/>
                    <a:gd name="T20" fmla="*/ 58 w 74"/>
                    <a:gd name="T21" fmla="*/ 37 h 80"/>
                    <a:gd name="T22" fmla="*/ 62 w 74"/>
                    <a:gd name="T23" fmla="*/ 28 h 80"/>
                    <a:gd name="T24" fmla="*/ 56 w 74"/>
                    <a:gd name="T25" fmla="*/ 16 h 80"/>
                    <a:gd name="T26" fmla="*/ 45 w 74"/>
                    <a:gd name="T27" fmla="*/ 10 h 80"/>
                    <a:gd name="T28" fmla="*/ 34 w 74"/>
                    <a:gd name="T29" fmla="*/ 14 h 80"/>
                    <a:gd name="T30" fmla="*/ 27 w 74"/>
                    <a:gd name="T31" fmla="*/ 5 h 80"/>
                    <a:gd name="T32" fmla="*/ 38 w 74"/>
                    <a:gd name="T33" fmla="*/ 0 h 80"/>
                    <a:gd name="T34" fmla="*/ 50 w 74"/>
                    <a:gd name="T35" fmla="*/ 2 h 80"/>
                    <a:gd name="T36" fmla="*/ 63 w 74"/>
                    <a:gd name="T37" fmla="*/ 10 h 80"/>
                    <a:gd name="T38" fmla="*/ 72 w 74"/>
                    <a:gd name="T39" fmla="*/ 21 h 80"/>
                    <a:gd name="T40" fmla="*/ 74 w 74"/>
                    <a:gd name="T41" fmla="*/ 30 h 80"/>
                    <a:gd name="T42" fmla="*/ 72 w 74"/>
                    <a:gd name="T43" fmla="*/ 38 h 80"/>
                    <a:gd name="T44" fmla="*/ 65 w 74"/>
                    <a:gd name="T45" fmla="*/ 46 h 80"/>
                    <a:gd name="T46" fmla="*/ 55 w 74"/>
                    <a:gd name="T47" fmla="*/ 57 h 80"/>
                    <a:gd name="T48" fmla="*/ 42 w 74"/>
                    <a:gd name="T49" fmla="*/ 72 h 80"/>
                    <a:gd name="T50" fmla="*/ 39 w 74"/>
                    <a:gd name="T51" fmla="*/ 80 h 80"/>
                    <a:gd name="T52" fmla="*/ 30 w 74"/>
                    <a:gd name="T53" fmla="*/ 72 h 80"/>
                    <a:gd name="T54" fmla="*/ 34 w 74"/>
                    <a:gd name="T55" fmla="*/ 65 h 80"/>
                    <a:gd name="T56" fmla="*/ 50 w 74"/>
                    <a:gd name="T57" fmla="*/ 46 h 80"/>
                    <a:gd name="T58" fmla="*/ 34 w 74"/>
                    <a:gd name="T59" fmla="*/ 36 h 80"/>
                    <a:gd name="T60" fmla="*/ 25 w 74"/>
                    <a:gd name="T61" fmla="*/ 31 h 80"/>
                    <a:gd name="T62" fmla="*/ 19 w 74"/>
                    <a:gd name="T63" fmla="*/ 31 h 80"/>
                    <a:gd name="T64" fmla="*/ 15 w 74"/>
                    <a:gd name="T65" fmla="*/ 34 h 80"/>
                    <a:gd name="T66" fmla="*/ 12 w 74"/>
                    <a:gd name="T67" fmla="*/ 42 h 80"/>
                    <a:gd name="T68" fmla="*/ 18 w 74"/>
                    <a:gd name="T69" fmla="*/ 51 h 80"/>
                    <a:gd name="T70" fmla="*/ 28 w 74"/>
                    <a:gd name="T71" fmla="*/ 56 h 80"/>
                    <a:gd name="T72" fmla="*/ 39 w 74"/>
                    <a:gd name="T73" fmla="*/ 56 h 80"/>
                    <a:gd name="T74" fmla="*/ 48 w 74"/>
                    <a:gd name="T75" fmla="*/ 49 h 80"/>
                    <a:gd name="T76" fmla="*/ 50 w 74"/>
                    <a:gd name="T77" fmla="*/ 46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74" h="80">
                      <a:moveTo>
                        <a:pt x="34" y="65"/>
                      </a:moveTo>
                      <a:cubicBezTo>
                        <a:pt x="29" y="65"/>
                        <a:pt x="24" y="64"/>
                        <a:pt x="20" y="62"/>
                      </a:cubicBezTo>
                      <a:cubicBezTo>
                        <a:pt x="16" y="61"/>
                        <a:pt x="13" y="59"/>
                        <a:pt x="10" y="56"/>
                      </a:cubicBezTo>
                      <a:cubicBezTo>
                        <a:pt x="4" y="51"/>
                        <a:pt x="1" y="46"/>
                        <a:pt x="1" y="40"/>
                      </a:cubicBezTo>
                      <a:cubicBezTo>
                        <a:pt x="0" y="35"/>
                        <a:pt x="2" y="30"/>
                        <a:pt x="6" y="26"/>
                      </a:cubicBezTo>
                      <a:cubicBezTo>
                        <a:pt x="8" y="24"/>
                        <a:pt x="10" y="22"/>
                        <a:pt x="13" y="21"/>
                      </a:cubicBezTo>
                      <a:cubicBezTo>
                        <a:pt x="16" y="20"/>
                        <a:pt x="19" y="20"/>
                        <a:pt x="22" y="20"/>
                      </a:cubicBezTo>
                      <a:cubicBezTo>
                        <a:pt x="25" y="21"/>
                        <a:pt x="28" y="22"/>
                        <a:pt x="30" y="23"/>
                      </a:cubicBezTo>
                      <a:cubicBezTo>
                        <a:pt x="32" y="24"/>
                        <a:pt x="35" y="26"/>
                        <a:pt x="39" y="28"/>
                      </a:cubicBezTo>
                      <a:cubicBezTo>
                        <a:pt x="46" y="34"/>
                        <a:pt x="52" y="37"/>
                        <a:pt x="56" y="39"/>
                      </a:cubicBezTo>
                      <a:cubicBezTo>
                        <a:pt x="57" y="38"/>
                        <a:pt x="58" y="37"/>
                        <a:pt x="58" y="37"/>
                      </a:cubicBezTo>
                      <a:cubicBezTo>
                        <a:pt x="61" y="33"/>
                        <a:pt x="63" y="30"/>
                        <a:pt x="62" y="28"/>
                      </a:cubicBezTo>
                      <a:cubicBezTo>
                        <a:pt x="62" y="24"/>
                        <a:pt x="60" y="20"/>
                        <a:pt x="56" y="16"/>
                      </a:cubicBezTo>
                      <a:cubicBezTo>
                        <a:pt x="52" y="13"/>
                        <a:pt x="48" y="11"/>
                        <a:pt x="45" y="10"/>
                      </a:cubicBezTo>
                      <a:cubicBezTo>
                        <a:pt x="42" y="10"/>
                        <a:pt x="38" y="11"/>
                        <a:pt x="34" y="14"/>
                      </a:cubicBezTo>
                      <a:cubicBezTo>
                        <a:pt x="27" y="5"/>
                        <a:pt x="27" y="5"/>
                        <a:pt x="27" y="5"/>
                      </a:cubicBezTo>
                      <a:cubicBezTo>
                        <a:pt x="31" y="3"/>
                        <a:pt x="35" y="1"/>
                        <a:pt x="38" y="0"/>
                      </a:cubicBezTo>
                      <a:cubicBezTo>
                        <a:pt x="42" y="0"/>
                        <a:pt x="46" y="0"/>
                        <a:pt x="50" y="2"/>
                      </a:cubicBezTo>
                      <a:cubicBezTo>
                        <a:pt x="55" y="4"/>
                        <a:pt x="59" y="6"/>
                        <a:pt x="63" y="10"/>
                      </a:cubicBezTo>
                      <a:cubicBezTo>
                        <a:pt x="67" y="14"/>
                        <a:pt x="70" y="18"/>
                        <a:pt x="72" y="21"/>
                      </a:cubicBezTo>
                      <a:cubicBezTo>
                        <a:pt x="74" y="24"/>
                        <a:pt x="74" y="27"/>
                        <a:pt x="74" y="30"/>
                      </a:cubicBezTo>
                      <a:cubicBezTo>
                        <a:pt x="74" y="33"/>
                        <a:pt x="73" y="35"/>
                        <a:pt x="72" y="38"/>
                      </a:cubicBezTo>
                      <a:cubicBezTo>
                        <a:pt x="71" y="40"/>
                        <a:pt x="69" y="42"/>
                        <a:pt x="65" y="46"/>
                      </a:cubicBezTo>
                      <a:cubicBezTo>
                        <a:pt x="55" y="57"/>
                        <a:pt x="55" y="57"/>
                        <a:pt x="55" y="57"/>
                      </a:cubicBezTo>
                      <a:cubicBezTo>
                        <a:pt x="48" y="65"/>
                        <a:pt x="44" y="70"/>
                        <a:pt x="42" y="72"/>
                      </a:cubicBezTo>
                      <a:cubicBezTo>
                        <a:pt x="41" y="75"/>
                        <a:pt x="40" y="77"/>
                        <a:pt x="39" y="80"/>
                      </a:cubicBezTo>
                      <a:cubicBezTo>
                        <a:pt x="30" y="72"/>
                        <a:pt x="30" y="72"/>
                        <a:pt x="30" y="72"/>
                      </a:cubicBezTo>
                      <a:cubicBezTo>
                        <a:pt x="31" y="70"/>
                        <a:pt x="32" y="67"/>
                        <a:pt x="34" y="65"/>
                      </a:cubicBezTo>
                      <a:close/>
                      <a:moveTo>
                        <a:pt x="50" y="46"/>
                      </a:moveTo>
                      <a:cubicBezTo>
                        <a:pt x="46" y="44"/>
                        <a:pt x="41" y="41"/>
                        <a:pt x="34" y="36"/>
                      </a:cubicBezTo>
                      <a:cubicBezTo>
                        <a:pt x="30" y="34"/>
                        <a:pt x="27" y="32"/>
                        <a:pt x="25" y="31"/>
                      </a:cubicBezTo>
                      <a:cubicBezTo>
                        <a:pt x="23" y="31"/>
                        <a:pt x="21" y="31"/>
                        <a:pt x="19" y="31"/>
                      </a:cubicBezTo>
                      <a:cubicBezTo>
                        <a:pt x="18" y="32"/>
                        <a:pt x="16" y="33"/>
                        <a:pt x="15" y="34"/>
                      </a:cubicBezTo>
                      <a:cubicBezTo>
                        <a:pt x="13" y="36"/>
                        <a:pt x="12" y="39"/>
                        <a:pt x="12" y="42"/>
                      </a:cubicBezTo>
                      <a:cubicBezTo>
                        <a:pt x="12" y="45"/>
                        <a:pt x="14" y="48"/>
                        <a:pt x="18" y="51"/>
                      </a:cubicBezTo>
                      <a:cubicBezTo>
                        <a:pt x="21" y="54"/>
                        <a:pt x="24" y="56"/>
                        <a:pt x="28" y="56"/>
                      </a:cubicBezTo>
                      <a:cubicBezTo>
                        <a:pt x="32" y="57"/>
                        <a:pt x="35" y="57"/>
                        <a:pt x="39" y="56"/>
                      </a:cubicBezTo>
                      <a:cubicBezTo>
                        <a:pt x="41" y="55"/>
                        <a:pt x="44" y="52"/>
                        <a:pt x="48" y="49"/>
                      </a:cubicBezTo>
                      <a:lnTo>
                        <a:pt x="50" y="4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5" name="Freeform 40">
                  <a:extLst>
                    <a:ext uri="{FF2B5EF4-FFF2-40B4-BE49-F238E27FC236}">
                      <a16:creationId xmlns:a16="http://schemas.microsoft.com/office/drawing/2014/main" id="{1B93A701-333A-C4F6-C9A5-DE52F6BC4B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18313" y="2541588"/>
                  <a:ext cx="133350" cy="141288"/>
                </a:xfrm>
                <a:custGeom>
                  <a:avLst/>
                  <a:gdLst>
                    <a:gd name="T0" fmla="*/ 0 w 79"/>
                    <a:gd name="T1" fmla="*/ 44 h 84"/>
                    <a:gd name="T2" fmla="*/ 50 w 79"/>
                    <a:gd name="T3" fmla="*/ 0 h 84"/>
                    <a:gd name="T4" fmla="*/ 57 w 79"/>
                    <a:gd name="T5" fmla="*/ 7 h 84"/>
                    <a:gd name="T6" fmla="*/ 50 w 79"/>
                    <a:gd name="T7" fmla="*/ 14 h 84"/>
                    <a:gd name="T8" fmla="*/ 72 w 79"/>
                    <a:gd name="T9" fmla="*/ 22 h 84"/>
                    <a:gd name="T10" fmla="*/ 77 w 79"/>
                    <a:gd name="T11" fmla="*/ 32 h 84"/>
                    <a:gd name="T12" fmla="*/ 78 w 79"/>
                    <a:gd name="T13" fmla="*/ 41 h 84"/>
                    <a:gd name="T14" fmla="*/ 74 w 79"/>
                    <a:gd name="T15" fmla="*/ 49 h 84"/>
                    <a:gd name="T16" fmla="*/ 67 w 79"/>
                    <a:gd name="T17" fmla="*/ 57 h 84"/>
                    <a:gd name="T18" fmla="*/ 36 w 79"/>
                    <a:gd name="T19" fmla="*/ 84 h 84"/>
                    <a:gd name="T20" fmla="*/ 28 w 79"/>
                    <a:gd name="T21" fmla="*/ 76 h 84"/>
                    <a:gd name="T22" fmla="*/ 59 w 79"/>
                    <a:gd name="T23" fmla="*/ 49 h 84"/>
                    <a:gd name="T24" fmla="*/ 66 w 79"/>
                    <a:gd name="T25" fmla="*/ 41 h 84"/>
                    <a:gd name="T26" fmla="*/ 67 w 79"/>
                    <a:gd name="T27" fmla="*/ 34 h 84"/>
                    <a:gd name="T28" fmla="*/ 63 w 79"/>
                    <a:gd name="T29" fmla="*/ 27 h 84"/>
                    <a:gd name="T30" fmla="*/ 51 w 79"/>
                    <a:gd name="T31" fmla="*/ 20 h 84"/>
                    <a:gd name="T32" fmla="*/ 35 w 79"/>
                    <a:gd name="T33" fmla="*/ 28 h 84"/>
                    <a:gd name="T34" fmla="*/ 8 w 79"/>
                    <a:gd name="T35" fmla="*/ 52 h 84"/>
                    <a:gd name="T36" fmla="*/ 0 w 79"/>
                    <a:gd name="T37" fmla="*/ 44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9" h="84">
                      <a:moveTo>
                        <a:pt x="0" y="44"/>
                      </a:moveTo>
                      <a:cubicBezTo>
                        <a:pt x="50" y="0"/>
                        <a:pt x="50" y="0"/>
                        <a:pt x="50" y="0"/>
                      </a:cubicBezTo>
                      <a:cubicBezTo>
                        <a:pt x="57" y="7"/>
                        <a:pt x="57" y="7"/>
                        <a:pt x="57" y="7"/>
                      </a:cubicBezTo>
                      <a:cubicBezTo>
                        <a:pt x="50" y="14"/>
                        <a:pt x="50" y="14"/>
                        <a:pt x="50" y="14"/>
                      </a:cubicBezTo>
                      <a:cubicBezTo>
                        <a:pt x="58" y="12"/>
                        <a:pt x="66" y="15"/>
                        <a:pt x="72" y="22"/>
                      </a:cubicBezTo>
                      <a:cubicBezTo>
                        <a:pt x="74" y="25"/>
                        <a:pt x="76" y="28"/>
                        <a:pt x="77" y="32"/>
                      </a:cubicBezTo>
                      <a:cubicBezTo>
                        <a:pt x="79" y="35"/>
                        <a:pt x="79" y="38"/>
                        <a:pt x="78" y="41"/>
                      </a:cubicBezTo>
                      <a:cubicBezTo>
                        <a:pt x="78" y="44"/>
                        <a:pt x="76" y="47"/>
                        <a:pt x="74" y="49"/>
                      </a:cubicBezTo>
                      <a:cubicBezTo>
                        <a:pt x="73" y="51"/>
                        <a:pt x="70" y="54"/>
                        <a:pt x="67" y="57"/>
                      </a:cubicBezTo>
                      <a:cubicBezTo>
                        <a:pt x="36" y="84"/>
                        <a:pt x="36" y="84"/>
                        <a:pt x="36" y="84"/>
                      </a:cubicBezTo>
                      <a:cubicBezTo>
                        <a:pt x="28" y="76"/>
                        <a:pt x="28" y="76"/>
                        <a:pt x="28" y="7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62" y="46"/>
                        <a:pt x="64" y="43"/>
                        <a:pt x="66" y="41"/>
                      </a:cubicBezTo>
                      <a:cubicBezTo>
                        <a:pt x="67" y="39"/>
                        <a:pt x="67" y="37"/>
                        <a:pt x="67" y="34"/>
                      </a:cubicBezTo>
                      <a:cubicBezTo>
                        <a:pt x="66" y="31"/>
                        <a:pt x="65" y="29"/>
                        <a:pt x="63" y="27"/>
                      </a:cubicBezTo>
                      <a:cubicBezTo>
                        <a:pt x="60" y="23"/>
                        <a:pt x="56" y="21"/>
                        <a:pt x="51" y="20"/>
                      </a:cubicBezTo>
                      <a:cubicBezTo>
                        <a:pt x="47" y="20"/>
                        <a:pt x="41" y="22"/>
                        <a:pt x="35" y="28"/>
                      </a:cubicBezTo>
                      <a:cubicBezTo>
                        <a:pt x="8" y="52"/>
                        <a:pt x="8" y="52"/>
                        <a:pt x="8" y="52"/>
                      </a:cubicBez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6" name="Freeform 41">
                  <a:extLst>
                    <a:ext uri="{FF2B5EF4-FFF2-40B4-BE49-F238E27FC236}">
                      <a16:creationId xmlns:a16="http://schemas.microsoft.com/office/drawing/2014/main" id="{F05E9810-945E-FF3A-1580-877704A324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04038" y="2647950"/>
                  <a:ext cx="119063" cy="111125"/>
                </a:xfrm>
                <a:custGeom>
                  <a:avLst/>
                  <a:gdLst>
                    <a:gd name="T0" fmla="*/ 38 w 70"/>
                    <a:gd name="T1" fmla="*/ 52 h 66"/>
                    <a:gd name="T2" fmla="*/ 43 w 70"/>
                    <a:gd name="T3" fmla="*/ 62 h 66"/>
                    <a:gd name="T4" fmla="*/ 23 w 70"/>
                    <a:gd name="T5" fmla="*/ 65 h 66"/>
                    <a:gd name="T6" fmla="*/ 7 w 70"/>
                    <a:gd name="T7" fmla="*/ 54 h 66"/>
                    <a:gd name="T8" fmla="*/ 1 w 70"/>
                    <a:gd name="T9" fmla="*/ 31 h 66"/>
                    <a:gd name="T10" fmla="*/ 17 w 70"/>
                    <a:gd name="T11" fmla="*/ 9 h 66"/>
                    <a:gd name="T12" fmla="*/ 35 w 70"/>
                    <a:gd name="T13" fmla="*/ 1 h 66"/>
                    <a:gd name="T14" fmla="*/ 51 w 70"/>
                    <a:gd name="T15" fmla="*/ 3 h 66"/>
                    <a:gd name="T16" fmla="*/ 63 w 70"/>
                    <a:gd name="T17" fmla="*/ 13 h 66"/>
                    <a:gd name="T18" fmla="*/ 69 w 70"/>
                    <a:gd name="T19" fmla="*/ 31 h 66"/>
                    <a:gd name="T20" fmla="*/ 62 w 70"/>
                    <a:gd name="T21" fmla="*/ 47 h 66"/>
                    <a:gd name="T22" fmla="*/ 54 w 70"/>
                    <a:gd name="T23" fmla="*/ 39 h 66"/>
                    <a:gd name="T24" fmla="*/ 59 w 70"/>
                    <a:gd name="T25" fmla="*/ 29 h 66"/>
                    <a:gd name="T26" fmla="*/ 56 w 70"/>
                    <a:gd name="T27" fmla="*/ 19 h 66"/>
                    <a:gd name="T28" fmla="*/ 43 w 70"/>
                    <a:gd name="T29" fmla="*/ 11 h 66"/>
                    <a:gd name="T30" fmla="*/ 24 w 70"/>
                    <a:gd name="T31" fmla="*/ 18 h 66"/>
                    <a:gd name="T32" fmla="*/ 12 w 70"/>
                    <a:gd name="T33" fmla="*/ 34 h 66"/>
                    <a:gd name="T34" fmla="*/ 14 w 70"/>
                    <a:gd name="T35" fmla="*/ 48 h 66"/>
                    <a:gd name="T36" fmla="*/ 24 w 70"/>
                    <a:gd name="T37" fmla="*/ 55 h 66"/>
                    <a:gd name="T38" fmla="*/ 38 w 70"/>
                    <a:gd name="T39" fmla="*/ 5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70" h="66">
                      <a:moveTo>
                        <a:pt x="38" y="52"/>
                      </a:moveTo>
                      <a:cubicBezTo>
                        <a:pt x="43" y="62"/>
                        <a:pt x="43" y="62"/>
                        <a:pt x="43" y="62"/>
                      </a:cubicBezTo>
                      <a:cubicBezTo>
                        <a:pt x="36" y="65"/>
                        <a:pt x="29" y="66"/>
                        <a:pt x="23" y="65"/>
                      </a:cubicBezTo>
                      <a:cubicBezTo>
                        <a:pt x="16" y="63"/>
                        <a:pt x="11" y="59"/>
                        <a:pt x="7" y="54"/>
                      </a:cubicBezTo>
                      <a:cubicBezTo>
                        <a:pt x="2" y="46"/>
                        <a:pt x="0" y="39"/>
                        <a:pt x="1" y="31"/>
                      </a:cubicBezTo>
                      <a:cubicBezTo>
                        <a:pt x="3" y="23"/>
                        <a:pt x="8" y="15"/>
                        <a:pt x="17" y="9"/>
                      </a:cubicBezTo>
                      <a:cubicBezTo>
                        <a:pt x="23" y="5"/>
                        <a:pt x="29" y="2"/>
                        <a:pt x="35" y="1"/>
                      </a:cubicBezTo>
                      <a:cubicBezTo>
                        <a:pt x="41" y="0"/>
                        <a:pt x="46" y="0"/>
                        <a:pt x="51" y="3"/>
                      </a:cubicBezTo>
                      <a:cubicBezTo>
                        <a:pt x="56" y="5"/>
                        <a:pt x="60" y="9"/>
                        <a:pt x="63" y="13"/>
                      </a:cubicBezTo>
                      <a:cubicBezTo>
                        <a:pt x="68" y="19"/>
                        <a:pt x="70" y="25"/>
                        <a:pt x="69" y="31"/>
                      </a:cubicBezTo>
                      <a:cubicBezTo>
                        <a:pt x="69" y="37"/>
                        <a:pt x="66" y="42"/>
                        <a:pt x="62" y="47"/>
                      </a:cubicBezTo>
                      <a:cubicBezTo>
                        <a:pt x="54" y="39"/>
                        <a:pt x="54" y="39"/>
                        <a:pt x="54" y="39"/>
                      </a:cubicBezTo>
                      <a:cubicBezTo>
                        <a:pt x="57" y="36"/>
                        <a:pt x="59" y="32"/>
                        <a:pt x="59" y="29"/>
                      </a:cubicBezTo>
                      <a:cubicBezTo>
                        <a:pt x="59" y="25"/>
                        <a:pt x="58" y="22"/>
                        <a:pt x="56" y="19"/>
                      </a:cubicBezTo>
                      <a:cubicBezTo>
                        <a:pt x="53" y="14"/>
                        <a:pt x="49" y="12"/>
                        <a:pt x="43" y="11"/>
                      </a:cubicBezTo>
                      <a:cubicBezTo>
                        <a:pt x="38" y="11"/>
                        <a:pt x="32" y="13"/>
                        <a:pt x="24" y="18"/>
                      </a:cubicBezTo>
                      <a:cubicBezTo>
                        <a:pt x="17" y="23"/>
                        <a:pt x="13" y="29"/>
                        <a:pt x="12" y="34"/>
                      </a:cubicBezTo>
                      <a:cubicBezTo>
                        <a:pt x="10" y="39"/>
                        <a:pt x="11" y="44"/>
                        <a:pt x="14" y="48"/>
                      </a:cubicBezTo>
                      <a:cubicBezTo>
                        <a:pt x="17" y="52"/>
                        <a:pt x="20" y="54"/>
                        <a:pt x="24" y="55"/>
                      </a:cubicBezTo>
                      <a:cubicBezTo>
                        <a:pt x="28" y="56"/>
                        <a:pt x="32" y="55"/>
                        <a:pt x="38" y="5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7" name="Freeform 42">
                  <a:extLst>
                    <a:ext uri="{FF2B5EF4-FFF2-40B4-BE49-F238E27FC236}">
                      <a16:creationId xmlns:a16="http://schemas.microsoft.com/office/drawing/2014/main" id="{967BB128-CC40-9AB1-8E92-FF08DA46BA9B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959600" y="2738438"/>
                  <a:ext cx="120650" cy="114300"/>
                </a:xfrm>
                <a:custGeom>
                  <a:avLst/>
                  <a:gdLst>
                    <a:gd name="T0" fmla="*/ 35 w 71"/>
                    <a:gd name="T1" fmla="*/ 55 h 68"/>
                    <a:gd name="T2" fmla="*/ 39 w 71"/>
                    <a:gd name="T3" fmla="*/ 66 h 68"/>
                    <a:gd name="T4" fmla="*/ 20 w 71"/>
                    <a:gd name="T5" fmla="*/ 65 h 68"/>
                    <a:gd name="T6" fmla="*/ 6 w 71"/>
                    <a:gd name="T7" fmla="*/ 51 h 68"/>
                    <a:gd name="T8" fmla="*/ 2 w 71"/>
                    <a:gd name="T9" fmla="*/ 27 h 68"/>
                    <a:gd name="T10" fmla="*/ 20 w 71"/>
                    <a:gd name="T11" fmla="*/ 7 h 68"/>
                    <a:gd name="T12" fmla="*/ 47 w 71"/>
                    <a:gd name="T13" fmla="*/ 2 h 68"/>
                    <a:gd name="T14" fmla="*/ 66 w 71"/>
                    <a:gd name="T15" fmla="*/ 17 h 68"/>
                    <a:gd name="T16" fmla="*/ 69 w 71"/>
                    <a:gd name="T17" fmla="*/ 40 h 68"/>
                    <a:gd name="T18" fmla="*/ 51 w 71"/>
                    <a:gd name="T19" fmla="*/ 60 h 68"/>
                    <a:gd name="T20" fmla="*/ 48 w 71"/>
                    <a:gd name="T21" fmla="*/ 62 h 68"/>
                    <a:gd name="T22" fmla="*/ 24 w 71"/>
                    <a:gd name="T23" fmla="*/ 18 h 68"/>
                    <a:gd name="T24" fmla="*/ 12 w 71"/>
                    <a:gd name="T25" fmla="*/ 32 h 68"/>
                    <a:gd name="T26" fmla="*/ 14 w 71"/>
                    <a:gd name="T27" fmla="*/ 47 h 68"/>
                    <a:gd name="T28" fmla="*/ 22 w 71"/>
                    <a:gd name="T29" fmla="*/ 55 h 68"/>
                    <a:gd name="T30" fmla="*/ 35 w 71"/>
                    <a:gd name="T31" fmla="*/ 55 h 68"/>
                    <a:gd name="T32" fmla="*/ 32 w 71"/>
                    <a:gd name="T33" fmla="*/ 14 h 68"/>
                    <a:gd name="T34" fmla="*/ 50 w 71"/>
                    <a:gd name="T35" fmla="*/ 47 h 68"/>
                    <a:gd name="T36" fmla="*/ 59 w 71"/>
                    <a:gd name="T37" fmla="*/ 37 h 68"/>
                    <a:gd name="T38" fmla="*/ 58 w 71"/>
                    <a:gd name="T39" fmla="*/ 21 h 68"/>
                    <a:gd name="T40" fmla="*/ 47 w 71"/>
                    <a:gd name="T41" fmla="*/ 13 h 68"/>
                    <a:gd name="T42" fmla="*/ 32 w 71"/>
                    <a:gd name="T43" fmla="*/ 14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71" h="68">
                      <a:moveTo>
                        <a:pt x="35" y="55"/>
                      </a:moveTo>
                      <a:cubicBezTo>
                        <a:pt x="39" y="66"/>
                        <a:pt x="39" y="66"/>
                        <a:pt x="39" y="66"/>
                      </a:cubicBezTo>
                      <a:cubicBezTo>
                        <a:pt x="32" y="68"/>
                        <a:pt x="26" y="68"/>
                        <a:pt x="20" y="65"/>
                      </a:cubicBezTo>
                      <a:cubicBezTo>
                        <a:pt x="15" y="63"/>
                        <a:pt x="10" y="58"/>
                        <a:pt x="6" y="51"/>
                      </a:cubicBezTo>
                      <a:cubicBezTo>
                        <a:pt x="1" y="43"/>
                        <a:pt x="0" y="35"/>
                        <a:pt x="2" y="27"/>
                      </a:cubicBezTo>
                      <a:cubicBezTo>
                        <a:pt x="5" y="19"/>
                        <a:pt x="11" y="12"/>
                        <a:pt x="20" y="7"/>
                      </a:cubicBezTo>
                      <a:cubicBezTo>
                        <a:pt x="30" y="2"/>
                        <a:pt x="39" y="0"/>
                        <a:pt x="47" y="2"/>
                      </a:cubicBezTo>
                      <a:cubicBezTo>
                        <a:pt x="55" y="4"/>
                        <a:pt x="62" y="9"/>
                        <a:pt x="66" y="17"/>
                      </a:cubicBezTo>
                      <a:cubicBezTo>
                        <a:pt x="70" y="25"/>
                        <a:pt x="71" y="32"/>
                        <a:pt x="69" y="40"/>
                      </a:cubicBezTo>
                      <a:cubicBezTo>
                        <a:pt x="66" y="48"/>
                        <a:pt x="60" y="55"/>
                        <a:pt x="51" y="60"/>
                      </a:cubicBezTo>
                      <a:cubicBezTo>
                        <a:pt x="50" y="60"/>
                        <a:pt x="49" y="61"/>
                        <a:pt x="48" y="62"/>
                      </a:cubicBezTo>
                      <a:cubicBezTo>
                        <a:pt x="24" y="18"/>
                        <a:pt x="24" y="18"/>
                        <a:pt x="24" y="18"/>
                      </a:cubicBezTo>
                      <a:cubicBezTo>
                        <a:pt x="18" y="22"/>
                        <a:pt x="14" y="27"/>
                        <a:pt x="12" y="32"/>
                      </a:cubicBezTo>
                      <a:cubicBezTo>
                        <a:pt x="11" y="37"/>
                        <a:pt x="11" y="42"/>
                        <a:pt x="14" y="47"/>
                      </a:cubicBezTo>
                      <a:cubicBezTo>
                        <a:pt x="16" y="51"/>
                        <a:pt x="19" y="53"/>
                        <a:pt x="22" y="55"/>
                      </a:cubicBezTo>
                      <a:cubicBezTo>
                        <a:pt x="25" y="56"/>
                        <a:pt x="30" y="56"/>
                        <a:pt x="35" y="55"/>
                      </a:cubicBezTo>
                      <a:close/>
                      <a:moveTo>
                        <a:pt x="32" y="14"/>
                      </a:moveTo>
                      <a:cubicBezTo>
                        <a:pt x="50" y="47"/>
                        <a:pt x="50" y="47"/>
                        <a:pt x="50" y="47"/>
                      </a:cubicBezTo>
                      <a:cubicBezTo>
                        <a:pt x="55" y="43"/>
                        <a:pt x="58" y="40"/>
                        <a:pt x="59" y="37"/>
                      </a:cubicBezTo>
                      <a:cubicBezTo>
                        <a:pt x="61" y="32"/>
                        <a:pt x="61" y="26"/>
                        <a:pt x="58" y="21"/>
                      </a:cubicBezTo>
                      <a:cubicBezTo>
                        <a:pt x="56" y="17"/>
                        <a:pt x="52" y="14"/>
                        <a:pt x="47" y="13"/>
                      </a:cubicBezTo>
                      <a:cubicBezTo>
                        <a:pt x="42" y="11"/>
                        <a:pt x="37" y="12"/>
                        <a:pt x="32" y="1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8" name="Freeform 43">
                  <a:extLst>
                    <a:ext uri="{FF2B5EF4-FFF2-40B4-BE49-F238E27FC236}">
                      <a16:creationId xmlns:a16="http://schemas.microsoft.com/office/drawing/2014/main" id="{58041F49-0935-BC41-A994-09700D2EFC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08813" y="2841625"/>
                  <a:ext cx="120650" cy="107950"/>
                </a:xfrm>
                <a:custGeom>
                  <a:avLst/>
                  <a:gdLst>
                    <a:gd name="T0" fmla="*/ 13 w 71"/>
                    <a:gd name="T1" fmla="*/ 12 h 64"/>
                    <a:gd name="T2" fmla="*/ 19 w 71"/>
                    <a:gd name="T3" fmla="*/ 21 h 64"/>
                    <a:gd name="T4" fmla="*/ 12 w 71"/>
                    <a:gd name="T5" fmla="*/ 30 h 64"/>
                    <a:gd name="T6" fmla="*/ 13 w 71"/>
                    <a:gd name="T7" fmla="*/ 42 h 64"/>
                    <a:gd name="T8" fmla="*/ 20 w 71"/>
                    <a:gd name="T9" fmla="*/ 52 h 64"/>
                    <a:gd name="T10" fmla="*/ 29 w 71"/>
                    <a:gd name="T11" fmla="*/ 52 h 64"/>
                    <a:gd name="T12" fmla="*/ 33 w 71"/>
                    <a:gd name="T13" fmla="*/ 47 h 64"/>
                    <a:gd name="T14" fmla="*/ 32 w 71"/>
                    <a:gd name="T15" fmla="*/ 35 h 64"/>
                    <a:gd name="T16" fmla="*/ 30 w 71"/>
                    <a:gd name="T17" fmla="*/ 17 h 64"/>
                    <a:gd name="T18" fmla="*/ 33 w 71"/>
                    <a:gd name="T19" fmla="*/ 8 h 64"/>
                    <a:gd name="T20" fmla="*/ 40 w 71"/>
                    <a:gd name="T21" fmla="*/ 2 h 64"/>
                    <a:gd name="T22" fmla="*/ 49 w 71"/>
                    <a:gd name="T23" fmla="*/ 0 h 64"/>
                    <a:gd name="T24" fmla="*/ 56 w 71"/>
                    <a:gd name="T25" fmla="*/ 3 h 64"/>
                    <a:gd name="T26" fmla="*/ 62 w 71"/>
                    <a:gd name="T27" fmla="*/ 8 h 64"/>
                    <a:gd name="T28" fmla="*/ 67 w 71"/>
                    <a:gd name="T29" fmla="*/ 17 h 64"/>
                    <a:gd name="T30" fmla="*/ 71 w 71"/>
                    <a:gd name="T31" fmla="*/ 30 h 64"/>
                    <a:gd name="T32" fmla="*/ 69 w 71"/>
                    <a:gd name="T33" fmla="*/ 41 h 64"/>
                    <a:gd name="T34" fmla="*/ 61 w 71"/>
                    <a:gd name="T35" fmla="*/ 48 h 64"/>
                    <a:gd name="T36" fmla="*/ 55 w 71"/>
                    <a:gd name="T37" fmla="*/ 39 h 64"/>
                    <a:gd name="T38" fmla="*/ 61 w 71"/>
                    <a:gd name="T39" fmla="*/ 32 h 64"/>
                    <a:gd name="T40" fmla="*/ 59 w 71"/>
                    <a:gd name="T41" fmla="*/ 21 h 64"/>
                    <a:gd name="T42" fmla="*/ 52 w 71"/>
                    <a:gd name="T43" fmla="*/ 12 h 64"/>
                    <a:gd name="T44" fmla="*/ 46 w 71"/>
                    <a:gd name="T45" fmla="*/ 11 h 64"/>
                    <a:gd name="T46" fmla="*/ 43 w 71"/>
                    <a:gd name="T47" fmla="*/ 14 h 64"/>
                    <a:gd name="T48" fmla="*/ 42 w 71"/>
                    <a:gd name="T49" fmla="*/ 19 h 64"/>
                    <a:gd name="T50" fmla="*/ 43 w 71"/>
                    <a:gd name="T51" fmla="*/ 30 h 64"/>
                    <a:gd name="T52" fmla="*/ 45 w 71"/>
                    <a:gd name="T53" fmla="*/ 47 h 64"/>
                    <a:gd name="T54" fmla="*/ 42 w 71"/>
                    <a:gd name="T55" fmla="*/ 56 h 64"/>
                    <a:gd name="T56" fmla="*/ 34 w 71"/>
                    <a:gd name="T57" fmla="*/ 62 h 64"/>
                    <a:gd name="T58" fmla="*/ 23 w 71"/>
                    <a:gd name="T59" fmla="*/ 63 h 64"/>
                    <a:gd name="T60" fmla="*/ 13 w 71"/>
                    <a:gd name="T61" fmla="*/ 58 h 64"/>
                    <a:gd name="T62" fmla="*/ 5 w 71"/>
                    <a:gd name="T63" fmla="*/ 46 h 64"/>
                    <a:gd name="T64" fmla="*/ 2 w 71"/>
                    <a:gd name="T65" fmla="*/ 26 h 64"/>
                    <a:gd name="T66" fmla="*/ 13 w 71"/>
                    <a:gd name="T67" fmla="*/ 12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71" h="64">
                      <a:moveTo>
                        <a:pt x="13" y="12"/>
                      </a:move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5" y="23"/>
                        <a:pt x="13" y="26"/>
                        <a:pt x="12" y="30"/>
                      </a:cubicBezTo>
                      <a:cubicBezTo>
                        <a:pt x="10" y="34"/>
                        <a:pt x="11" y="38"/>
                        <a:pt x="13" y="42"/>
                      </a:cubicBezTo>
                      <a:cubicBezTo>
                        <a:pt x="15" y="47"/>
                        <a:pt x="18" y="50"/>
                        <a:pt x="20" y="52"/>
                      </a:cubicBezTo>
                      <a:cubicBezTo>
                        <a:pt x="23" y="53"/>
                        <a:pt x="26" y="53"/>
                        <a:pt x="29" y="52"/>
                      </a:cubicBezTo>
                      <a:cubicBezTo>
                        <a:pt x="31" y="51"/>
                        <a:pt x="32" y="49"/>
                        <a:pt x="33" y="47"/>
                      </a:cubicBezTo>
                      <a:cubicBezTo>
                        <a:pt x="33" y="45"/>
                        <a:pt x="33" y="41"/>
                        <a:pt x="32" y="35"/>
                      </a:cubicBezTo>
                      <a:cubicBezTo>
                        <a:pt x="31" y="26"/>
                        <a:pt x="30" y="20"/>
                        <a:pt x="30" y="17"/>
                      </a:cubicBezTo>
                      <a:cubicBezTo>
                        <a:pt x="30" y="13"/>
                        <a:pt x="31" y="10"/>
                        <a:pt x="33" y="8"/>
                      </a:cubicBezTo>
                      <a:cubicBezTo>
                        <a:pt x="35" y="5"/>
                        <a:pt x="37" y="3"/>
                        <a:pt x="40" y="2"/>
                      </a:cubicBezTo>
                      <a:cubicBezTo>
                        <a:pt x="43" y="1"/>
                        <a:pt x="46" y="0"/>
                        <a:pt x="49" y="0"/>
                      </a:cubicBezTo>
                      <a:cubicBezTo>
                        <a:pt x="51" y="1"/>
                        <a:pt x="54" y="2"/>
                        <a:pt x="56" y="3"/>
                      </a:cubicBezTo>
                      <a:cubicBezTo>
                        <a:pt x="58" y="4"/>
                        <a:pt x="60" y="6"/>
                        <a:pt x="62" y="8"/>
                      </a:cubicBezTo>
                      <a:cubicBezTo>
                        <a:pt x="64" y="11"/>
                        <a:pt x="66" y="14"/>
                        <a:pt x="67" y="17"/>
                      </a:cubicBezTo>
                      <a:cubicBezTo>
                        <a:pt x="69" y="21"/>
                        <a:pt x="71" y="26"/>
                        <a:pt x="71" y="30"/>
                      </a:cubicBezTo>
                      <a:cubicBezTo>
                        <a:pt x="71" y="34"/>
                        <a:pt x="70" y="38"/>
                        <a:pt x="69" y="41"/>
                      </a:cubicBezTo>
                      <a:cubicBezTo>
                        <a:pt x="67" y="43"/>
                        <a:pt x="64" y="46"/>
                        <a:pt x="61" y="48"/>
                      </a:cubicBezTo>
                      <a:cubicBezTo>
                        <a:pt x="55" y="39"/>
                        <a:pt x="55" y="39"/>
                        <a:pt x="55" y="39"/>
                      </a:cubicBezTo>
                      <a:cubicBezTo>
                        <a:pt x="58" y="37"/>
                        <a:pt x="60" y="35"/>
                        <a:pt x="61" y="32"/>
                      </a:cubicBezTo>
                      <a:cubicBezTo>
                        <a:pt x="61" y="29"/>
                        <a:pt x="61" y="25"/>
                        <a:pt x="59" y="21"/>
                      </a:cubicBezTo>
                      <a:cubicBezTo>
                        <a:pt x="57" y="16"/>
                        <a:pt x="55" y="13"/>
                        <a:pt x="52" y="12"/>
                      </a:cubicBezTo>
                      <a:cubicBezTo>
                        <a:pt x="50" y="11"/>
                        <a:pt x="48" y="10"/>
                        <a:pt x="46" y="11"/>
                      </a:cubicBezTo>
                      <a:cubicBezTo>
                        <a:pt x="44" y="12"/>
                        <a:pt x="43" y="13"/>
                        <a:pt x="43" y="14"/>
                      </a:cubicBezTo>
                      <a:cubicBezTo>
                        <a:pt x="42" y="15"/>
                        <a:pt x="42" y="17"/>
                        <a:pt x="42" y="19"/>
                      </a:cubicBezTo>
                      <a:cubicBezTo>
                        <a:pt x="42" y="20"/>
                        <a:pt x="42" y="24"/>
                        <a:pt x="43" y="30"/>
                      </a:cubicBezTo>
                      <a:cubicBezTo>
                        <a:pt x="44" y="38"/>
                        <a:pt x="45" y="43"/>
                        <a:pt x="45" y="47"/>
                      </a:cubicBezTo>
                      <a:cubicBezTo>
                        <a:pt x="45" y="50"/>
                        <a:pt x="44" y="53"/>
                        <a:pt x="42" y="56"/>
                      </a:cubicBezTo>
                      <a:cubicBezTo>
                        <a:pt x="41" y="59"/>
                        <a:pt x="38" y="61"/>
                        <a:pt x="34" y="62"/>
                      </a:cubicBezTo>
                      <a:cubicBezTo>
                        <a:pt x="31" y="64"/>
                        <a:pt x="27" y="64"/>
                        <a:pt x="23" y="63"/>
                      </a:cubicBezTo>
                      <a:cubicBezTo>
                        <a:pt x="19" y="63"/>
                        <a:pt x="16" y="61"/>
                        <a:pt x="13" y="58"/>
                      </a:cubicBezTo>
                      <a:cubicBezTo>
                        <a:pt x="9" y="55"/>
                        <a:pt x="7" y="51"/>
                        <a:pt x="5" y="46"/>
                      </a:cubicBezTo>
                      <a:cubicBezTo>
                        <a:pt x="1" y="38"/>
                        <a:pt x="0" y="31"/>
                        <a:pt x="2" y="26"/>
                      </a:cubicBezTo>
                      <a:cubicBezTo>
                        <a:pt x="3" y="20"/>
                        <a:pt x="7" y="16"/>
                        <a:pt x="13" y="1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</p:grpSp>
        </p:grpSp>
      </p:grpSp>
      <p:grpSp>
        <p:nvGrpSpPr>
          <p:cNvPr id="193" name="Supporting Activities">
            <a:extLst>
              <a:ext uri="{FF2B5EF4-FFF2-40B4-BE49-F238E27FC236}">
                <a16:creationId xmlns:a16="http://schemas.microsoft.com/office/drawing/2014/main" id="{ED8D81CF-2626-FCC0-5D02-0715616DE0D6}"/>
              </a:ext>
            </a:extLst>
          </p:cNvPr>
          <p:cNvGrpSpPr/>
          <p:nvPr/>
        </p:nvGrpSpPr>
        <p:grpSpPr>
          <a:xfrm>
            <a:off x="4623195" y="1831058"/>
            <a:ext cx="3024511" cy="2805188"/>
            <a:chOff x="4623195" y="1831058"/>
            <a:chExt cx="3024511" cy="2805188"/>
          </a:xfrm>
        </p:grpSpPr>
        <p:grpSp>
          <p:nvGrpSpPr>
            <p:cNvPr id="108" name="Engage">
              <a:extLst>
                <a:ext uri="{FF2B5EF4-FFF2-40B4-BE49-F238E27FC236}">
                  <a16:creationId xmlns:a16="http://schemas.microsoft.com/office/drawing/2014/main" id="{A79CA9CF-6206-9519-D55E-06004BB52423}"/>
                </a:ext>
              </a:extLst>
            </p:cNvPr>
            <p:cNvGrpSpPr/>
            <p:nvPr/>
          </p:nvGrpSpPr>
          <p:grpSpPr>
            <a:xfrm>
              <a:off x="5784803" y="1831058"/>
              <a:ext cx="699943" cy="185479"/>
              <a:chOff x="5646738" y="1489075"/>
              <a:chExt cx="820737" cy="217488"/>
            </a:xfrm>
          </p:grpSpPr>
          <p:sp>
            <p:nvSpPr>
              <p:cNvPr id="128" name="Freeform 80">
                <a:extLst>
                  <a:ext uri="{FF2B5EF4-FFF2-40B4-BE49-F238E27FC236}">
                    <a16:creationId xmlns:a16="http://schemas.microsoft.com/office/drawing/2014/main" id="{12C1D143-D8D6-0209-5698-F9C79CDC4A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6738" y="1520825"/>
                <a:ext cx="136525" cy="185738"/>
              </a:xfrm>
              <a:custGeom>
                <a:avLst/>
                <a:gdLst>
                  <a:gd name="T0" fmla="*/ 23 w 86"/>
                  <a:gd name="T1" fmla="*/ 117 h 117"/>
                  <a:gd name="T2" fmla="*/ 0 w 86"/>
                  <a:gd name="T3" fmla="*/ 14 h 117"/>
                  <a:gd name="T4" fmla="*/ 61 w 86"/>
                  <a:gd name="T5" fmla="*/ 0 h 117"/>
                  <a:gd name="T6" fmla="*/ 64 w 86"/>
                  <a:gd name="T7" fmla="*/ 13 h 117"/>
                  <a:gd name="T8" fmla="*/ 14 w 86"/>
                  <a:gd name="T9" fmla="*/ 24 h 117"/>
                  <a:gd name="T10" fmla="*/ 21 w 86"/>
                  <a:gd name="T11" fmla="*/ 56 h 117"/>
                  <a:gd name="T12" fmla="*/ 68 w 86"/>
                  <a:gd name="T13" fmla="*/ 45 h 117"/>
                  <a:gd name="T14" fmla="*/ 70 w 86"/>
                  <a:gd name="T15" fmla="*/ 58 h 117"/>
                  <a:gd name="T16" fmla="*/ 23 w 86"/>
                  <a:gd name="T17" fmla="*/ 67 h 117"/>
                  <a:gd name="T18" fmla="*/ 32 w 86"/>
                  <a:gd name="T19" fmla="*/ 103 h 117"/>
                  <a:gd name="T20" fmla="*/ 83 w 86"/>
                  <a:gd name="T21" fmla="*/ 91 h 117"/>
                  <a:gd name="T22" fmla="*/ 86 w 86"/>
                  <a:gd name="T23" fmla="*/ 104 h 117"/>
                  <a:gd name="T24" fmla="*/ 23 w 86"/>
                  <a:gd name="T25" fmla="*/ 11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6" h="117">
                    <a:moveTo>
                      <a:pt x="23" y="117"/>
                    </a:moveTo>
                    <a:lnTo>
                      <a:pt x="0" y="14"/>
                    </a:lnTo>
                    <a:lnTo>
                      <a:pt x="61" y="0"/>
                    </a:lnTo>
                    <a:lnTo>
                      <a:pt x="64" y="13"/>
                    </a:lnTo>
                    <a:lnTo>
                      <a:pt x="14" y="24"/>
                    </a:lnTo>
                    <a:lnTo>
                      <a:pt x="21" y="56"/>
                    </a:lnTo>
                    <a:lnTo>
                      <a:pt x="68" y="45"/>
                    </a:lnTo>
                    <a:lnTo>
                      <a:pt x="70" y="58"/>
                    </a:lnTo>
                    <a:lnTo>
                      <a:pt x="23" y="67"/>
                    </a:lnTo>
                    <a:lnTo>
                      <a:pt x="32" y="103"/>
                    </a:lnTo>
                    <a:lnTo>
                      <a:pt x="83" y="91"/>
                    </a:lnTo>
                    <a:lnTo>
                      <a:pt x="86" y="104"/>
                    </a:lnTo>
                    <a:lnTo>
                      <a:pt x="23" y="117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9" name="Freeform 81">
                <a:extLst>
                  <a:ext uri="{FF2B5EF4-FFF2-40B4-BE49-F238E27FC236}">
                    <a16:creationId xmlns:a16="http://schemas.microsoft.com/office/drawing/2014/main" id="{6935ADD5-01CE-6A76-E33F-888B30285A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78500" y="1498600"/>
                <a:ext cx="130175" cy="182563"/>
              </a:xfrm>
              <a:custGeom>
                <a:avLst/>
                <a:gdLst>
                  <a:gd name="T0" fmla="*/ 15 w 82"/>
                  <a:gd name="T1" fmla="*/ 115 h 115"/>
                  <a:gd name="T2" fmla="*/ 0 w 82"/>
                  <a:gd name="T3" fmla="*/ 11 h 115"/>
                  <a:gd name="T4" fmla="*/ 11 w 82"/>
                  <a:gd name="T5" fmla="*/ 9 h 115"/>
                  <a:gd name="T6" fmla="*/ 68 w 82"/>
                  <a:gd name="T7" fmla="*/ 85 h 115"/>
                  <a:gd name="T8" fmla="*/ 57 w 82"/>
                  <a:gd name="T9" fmla="*/ 3 h 115"/>
                  <a:gd name="T10" fmla="*/ 67 w 82"/>
                  <a:gd name="T11" fmla="*/ 0 h 115"/>
                  <a:gd name="T12" fmla="*/ 82 w 82"/>
                  <a:gd name="T13" fmla="*/ 106 h 115"/>
                  <a:gd name="T14" fmla="*/ 70 w 82"/>
                  <a:gd name="T15" fmla="*/ 107 h 115"/>
                  <a:gd name="T16" fmla="*/ 14 w 82"/>
                  <a:gd name="T17" fmla="*/ 31 h 115"/>
                  <a:gd name="T18" fmla="*/ 26 w 82"/>
                  <a:gd name="T19" fmla="*/ 113 h 115"/>
                  <a:gd name="T20" fmla="*/ 15 w 82"/>
                  <a:gd name="T21" fmla="*/ 115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2" h="115">
                    <a:moveTo>
                      <a:pt x="15" y="115"/>
                    </a:moveTo>
                    <a:lnTo>
                      <a:pt x="0" y="11"/>
                    </a:lnTo>
                    <a:lnTo>
                      <a:pt x="11" y="9"/>
                    </a:lnTo>
                    <a:lnTo>
                      <a:pt x="68" y="85"/>
                    </a:lnTo>
                    <a:lnTo>
                      <a:pt x="57" y="3"/>
                    </a:lnTo>
                    <a:lnTo>
                      <a:pt x="67" y="0"/>
                    </a:lnTo>
                    <a:lnTo>
                      <a:pt x="82" y="106"/>
                    </a:lnTo>
                    <a:lnTo>
                      <a:pt x="70" y="107"/>
                    </a:lnTo>
                    <a:lnTo>
                      <a:pt x="14" y="31"/>
                    </a:lnTo>
                    <a:lnTo>
                      <a:pt x="26" y="113"/>
                    </a:lnTo>
                    <a:lnTo>
                      <a:pt x="15" y="115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30" name="Freeform 82">
                <a:extLst>
                  <a:ext uri="{FF2B5EF4-FFF2-40B4-BE49-F238E27FC236}">
                    <a16:creationId xmlns:a16="http://schemas.microsoft.com/office/drawing/2014/main" id="{379F22DB-8610-3119-2122-F6F6572C0C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22963" y="1489075"/>
                <a:ext cx="131763" cy="174625"/>
              </a:xfrm>
              <a:custGeom>
                <a:avLst/>
                <a:gdLst>
                  <a:gd name="T0" fmla="*/ 42 w 78"/>
                  <a:gd name="T1" fmla="*/ 62 h 103"/>
                  <a:gd name="T2" fmla="*/ 41 w 78"/>
                  <a:gd name="T3" fmla="*/ 50 h 103"/>
                  <a:gd name="T4" fmla="*/ 76 w 78"/>
                  <a:gd name="T5" fmla="*/ 48 h 103"/>
                  <a:gd name="T6" fmla="*/ 78 w 78"/>
                  <a:gd name="T7" fmla="*/ 85 h 103"/>
                  <a:gd name="T8" fmla="*/ 62 w 78"/>
                  <a:gd name="T9" fmla="*/ 98 h 103"/>
                  <a:gd name="T10" fmla="*/ 45 w 78"/>
                  <a:gd name="T11" fmla="*/ 102 h 103"/>
                  <a:gd name="T12" fmla="*/ 24 w 78"/>
                  <a:gd name="T13" fmla="*/ 98 h 103"/>
                  <a:gd name="T14" fmla="*/ 8 w 78"/>
                  <a:gd name="T15" fmla="*/ 81 h 103"/>
                  <a:gd name="T16" fmla="*/ 1 w 78"/>
                  <a:gd name="T17" fmla="*/ 54 h 103"/>
                  <a:gd name="T18" fmla="*/ 4 w 78"/>
                  <a:gd name="T19" fmla="*/ 26 h 103"/>
                  <a:gd name="T20" fmla="*/ 18 w 78"/>
                  <a:gd name="T21" fmla="*/ 7 h 103"/>
                  <a:gd name="T22" fmla="*/ 38 w 78"/>
                  <a:gd name="T23" fmla="*/ 0 h 103"/>
                  <a:gd name="T24" fmla="*/ 54 w 78"/>
                  <a:gd name="T25" fmla="*/ 2 h 103"/>
                  <a:gd name="T26" fmla="*/ 66 w 78"/>
                  <a:gd name="T27" fmla="*/ 11 h 103"/>
                  <a:gd name="T28" fmla="*/ 73 w 78"/>
                  <a:gd name="T29" fmla="*/ 27 h 103"/>
                  <a:gd name="T30" fmla="*/ 64 w 78"/>
                  <a:gd name="T31" fmla="*/ 31 h 103"/>
                  <a:gd name="T32" fmla="*/ 58 w 78"/>
                  <a:gd name="T33" fmla="*/ 19 h 103"/>
                  <a:gd name="T34" fmla="*/ 50 w 78"/>
                  <a:gd name="T35" fmla="*/ 13 h 103"/>
                  <a:gd name="T36" fmla="*/ 39 w 78"/>
                  <a:gd name="T37" fmla="*/ 11 h 103"/>
                  <a:gd name="T38" fmla="*/ 24 w 78"/>
                  <a:gd name="T39" fmla="*/ 16 h 103"/>
                  <a:gd name="T40" fmla="*/ 14 w 78"/>
                  <a:gd name="T41" fmla="*/ 30 h 103"/>
                  <a:gd name="T42" fmla="*/ 12 w 78"/>
                  <a:gd name="T43" fmla="*/ 53 h 103"/>
                  <a:gd name="T44" fmla="*/ 22 w 78"/>
                  <a:gd name="T45" fmla="*/ 82 h 103"/>
                  <a:gd name="T46" fmla="*/ 44 w 78"/>
                  <a:gd name="T47" fmla="*/ 91 h 103"/>
                  <a:gd name="T48" fmla="*/ 57 w 78"/>
                  <a:gd name="T49" fmla="*/ 87 h 103"/>
                  <a:gd name="T50" fmla="*/ 67 w 78"/>
                  <a:gd name="T51" fmla="*/ 79 h 103"/>
                  <a:gd name="T52" fmla="*/ 66 w 78"/>
                  <a:gd name="T53" fmla="*/ 60 h 103"/>
                  <a:gd name="T54" fmla="*/ 42 w 78"/>
                  <a:gd name="T55" fmla="*/ 62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8" h="103">
                    <a:moveTo>
                      <a:pt x="42" y="62"/>
                    </a:moveTo>
                    <a:cubicBezTo>
                      <a:pt x="41" y="50"/>
                      <a:pt x="41" y="50"/>
                      <a:pt x="41" y="50"/>
                    </a:cubicBezTo>
                    <a:cubicBezTo>
                      <a:pt x="76" y="48"/>
                      <a:pt x="76" y="48"/>
                      <a:pt x="76" y="48"/>
                    </a:cubicBezTo>
                    <a:cubicBezTo>
                      <a:pt x="78" y="85"/>
                      <a:pt x="78" y="85"/>
                      <a:pt x="78" y="85"/>
                    </a:cubicBezTo>
                    <a:cubicBezTo>
                      <a:pt x="73" y="90"/>
                      <a:pt x="68" y="95"/>
                      <a:pt x="62" y="98"/>
                    </a:cubicBezTo>
                    <a:cubicBezTo>
                      <a:pt x="57" y="100"/>
                      <a:pt x="51" y="102"/>
                      <a:pt x="45" y="102"/>
                    </a:cubicBezTo>
                    <a:cubicBezTo>
                      <a:pt x="37" y="103"/>
                      <a:pt x="30" y="101"/>
                      <a:pt x="24" y="98"/>
                    </a:cubicBezTo>
                    <a:cubicBezTo>
                      <a:pt x="17" y="94"/>
                      <a:pt x="12" y="89"/>
                      <a:pt x="8" y="81"/>
                    </a:cubicBezTo>
                    <a:cubicBezTo>
                      <a:pt x="4" y="74"/>
                      <a:pt x="1" y="65"/>
                      <a:pt x="1" y="54"/>
                    </a:cubicBezTo>
                    <a:cubicBezTo>
                      <a:pt x="0" y="43"/>
                      <a:pt x="1" y="34"/>
                      <a:pt x="4" y="26"/>
                    </a:cubicBezTo>
                    <a:cubicBezTo>
                      <a:pt x="8" y="17"/>
                      <a:pt x="12" y="11"/>
                      <a:pt x="18" y="7"/>
                    </a:cubicBezTo>
                    <a:cubicBezTo>
                      <a:pt x="23" y="3"/>
                      <a:pt x="30" y="0"/>
                      <a:pt x="38" y="0"/>
                    </a:cubicBezTo>
                    <a:cubicBezTo>
                      <a:pt x="44" y="0"/>
                      <a:pt x="50" y="0"/>
                      <a:pt x="54" y="2"/>
                    </a:cubicBezTo>
                    <a:cubicBezTo>
                      <a:pt x="59" y="4"/>
                      <a:pt x="63" y="7"/>
                      <a:pt x="66" y="11"/>
                    </a:cubicBezTo>
                    <a:cubicBezTo>
                      <a:pt x="69" y="15"/>
                      <a:pt x="71" y="20"/>
                      <a:pt x="73" y="27"/>
                    </a:cubicBezTo>
                    <a:cubicBezTo>
                      <a:pt x="64" y="31"/>
                      <a:pt x="64" y="31"/>
                      <a:pt x="64" y="31"/>
                    </a:cubicBezTo>
                    <a:cubicBezTo>
                      <a:pt x="62" y="26"/>
                      <a:pt x="60" y="22"/>
                      <a:pt x="58" y="19"/>
                    </a:cubicBezTo>
                    <a:cubicBezTo>
                      <a:pt x="56" y="16"/>
                      <a:pt x="53" y="14"/>
                      <a:pt x="50" y="13"/>
                    </a:cubicBezTo>
                    <a:cubicBezTo>
                      <a:pt x="47" y="12"/>
                      <a:pt x="43" y="11"/>
                      <a:pt x="39" y="11"/>
                    </a:cubicBezTo>
                    <a:cubicBezTo>
                      <a:pt x="33" y="12"/>
                      <a:pt x="28" y="13"/>
                      <a:pt x="24" y="16"/>
                    </a:cubicBezTo>
                    <a:cubicBezTo>
                      <a:pt x="20" y="20"/>
                      <a:pt x="17" y="24"/>
                      <a:pt x="14" y="30"/>
                    </a:cubicBezTo>
                    <a:cubicBezTo>
                      <a:pt x="12" y="37"/>
                      <a:pt x="11" y="44"/>
                      <a:pt x="12" y="53"/>
                    </a:cubicBezTo>
                    <a:cubicBezTo>
                      <a:pt x="13" y="66"/>
                      <a:pt x="16" y="76"/>
                      <a:pt x="22" y="82"/>
                    </a:cubicBezTo>
                    <a:cubicBezTo>
                      <a:pt x="28" y="88"/>
                      <a:pt x="35" y="91"/>
                      <a:pt x="44" y="91"/>
                    </a:cubicBezTo>
                    <a:cubicBezTo>
                      <a:pt x="48" y="90"/>
                      <a:pt x="53" y="89"/>
                      <a:pt x="57" y="87"/>
                    </a:cubicBezTo>
                    <a:cubicBezTo>
                      <a:pt x="61" y="85"/>
                      <a:pt x="65" y="82"/>
                      <a:pt x="67" y="79"/>
                    </a:cubicBezTo>
                    <a:cubicBezTo>
                      <a:pt x="66" y="60"/>
                      <a:pt x="66" y="60"/>
                      <a:pt x="66" y="60"/>
                    </a:cubicBezTo>
                    <a:lnTo>
                      <a:pt x="42" y="62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31" name="Freeform 83">
                <a:extLst>
                  <a:ext uri="{FF2B5EF4-FFF2-40B4-BE49-F238E27FC236}">
                    <a16:creationId xmlns:a16="http://schemas.microsoft.com/office/drawing/2014/main" id="{6082DD28-85BB-7D8C-ED1E-05DBD7CC1E2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61075" y="1489075"/>
                <a:ext cx="128588" cy="169863"/>
              </a:xfrm>
              <a:custGeom>
                <a:avLst/>
                <a:gdLst>
                  <a:gd name="T0" fmla="*/ 0 w 76"/>
                  <a:gd name="T1" fmla="*/ 99 h 100"/>
                  <a:gd name="T2" fmla="*/ 33 w 76"/>
                  <a:gd name="T3" fmla="*/ 0 h 100"/>
                  <a:gd name="T4" fmla="*/ 44 w 76"/>
                  <a:gd name="T5" fmla="*/ 0 h 100"/>
                  <a:gd name="T6" fmla="*/ 76 w 76"/>
                  <a:gd name="T7" fmla="*/ 100 h 100"/>
                  <a:gd name="T8" fmla="*/ 64 w 76"/>
                  <a:gd name="T9" fmla="*/ 100 h 100"/>
                  <a:gd name="T10" fmla="*/ 55 w 76"/>
                  <a:gd name="T11" fmla="*/ 70 h 100"/>
                  <a:gd name="T12" fmla="*/ 21 w 76"/>
                  <a:gd name="T13" fmla="*/ 69 h 100"/>
                  <a:gd name="T14" fmla="*/ 11 w 76"/>
                  <a:gd name="T15" fmla="*/ 99 h 100"/>
                  <a:gd name="T16" fmla="*/ 0 w 76"/>
                  <a:gd name="T17" fmla="*/ 99 h 100"/>
                  <a:gd name="T18" fmla="*/ 24 w 76"/>
                  <a:gd name="T19" fmla="*/ 58 h 100"/>
                  <a:gd name="T20" fmla="*/ 52 w 76"/>
                  <a:gd name="T21" fmla="*/ 59 h 100"/>
                  <a:gd name="T22" fmla="*/ 44 w 76"/>
                  <a:gd name="T23" fmla="*/ 31 h 100"/>
                  <a:gd name="T24" fmla="*/ 38 w 76"/>
                  <a:gd name="T25" fmla="*/ 10 h 100"/>
                  <a:gd name="T26" fmla="*/ 33 w 76"/>
                  <a:gd name="T27" fmla="*/ 29 h 100"/>
                  <a:gd name="T28" fmla="*/ 24 w 76"/>
                  <a:gd name="T29" fmla="*/ 58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6" h="100">
                    <a:moveTo>
                      <a:pt x="0" y="99"/>
                    </a:moveTo>
                    <a:cubicBezTo>
                      <a:pt x="33" y="0"/>
                      <a:pt x="33" y="0"/>
                      <a:pt x="33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76" y="100"/>
                      <a:pt x="76" y="100"/>
                      <a:pt x="76" y="100"/>
                    </a:cubicBezTo>
                    <a:cubicBezTo>
                      <a:pt x="64" y="100"/>
                      <a:pt x="64" y="100"/>
                      <a:pt x="64" y="100"/>
                    </a:cubicBezTo>
                    <a:cubicBezTo>
                      <a:pt x="55" y="70"/>
                      <a:pt x="55" y="70"/>
                      <a:pt x="55" y="70"/>
                    </a:cubicBezTo>
                    <a:cubicBezTo>
                      <a:pt x="21" y="69"/>
                      <a:pt x="21" y="69"/>
                      <a:pt x="21" y="69"/>
                    </a:cubicBezTo>
                    <a:cubicBezTo>
                      <a:pt x="11" y="99"/>
                      <a:pt x="11" y="99"/>
                      <a:pt x="11" y="99"/>
                    </a:cubicBezTo>
                    <a:lnTo>
                      <a:pt x="0" y="99"/>
                    </a:lnTo>
                    <a:close/>
                    <a:moveTo>
                      <a:pt x="24" y="58"/>
                    </a:moveTo>
                    <a:cubicBezTo>
                      <a:pt x="52" y="59"/>
                      <a:pt x="52" y="59"/>
                      <a:pt x="52" y="59"/>
                    </a:cubicBezTo>
                    <a:cubicBezTo>
                      <a:pt x="44" y="31"/>
                      <a:pt x="44" y="31"/>
                      <a:pt x="44" y="31"/>
                    </a:cubicBezTo>
                    <a:cubicBezTo>
                      <a:pt x="41" y="23"/>
                      <a:pt x="39" y="16"/>
                      <a:pt x="38" y="10"/>
                    </a:cubicBezTo>
                    <a:cubicBezTo>
                      <a:pt x="37" y="17"/>
                      <a:pt x="35" y="23"/>
                      <a:pt x="33" y="29"/>
                    </a:cubicBezTo>
                    <a:lnTo>
                      <a:pt x="24" y="58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32" name="Freeform 84">
                <a:extLst>
                  <a:ext uri="{FF2B5EF4-FFF2-40B4-BE49-F238E27FC236}">
                    <a16:creationId xmlns:a16="http://schemas.microsoft.com/office/drawing/2014/main" id="{04F32318-7276-BEF6-6719-C7824789A6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00775" y="1493838"/>
                <a:ext cx="130175" cy="174625"/>
              </a:xfrm>
              <a:custGeom>
                <a:avLst/>
                <a:gdLst>
                  <a:gd name="T0" fmla="*/ 41 w 77"/>
                  <a:gd name="T1" fmla="*/ 62 h 103"/>
                  <a:gd name="T2" fmla="*/ 42 w 77"/>
                  <a:gd name="T3" fmla="*/ 51 h 103"/>
                  <a:gd name="T4" fmla="*/ 76 w 77"/>
                  <a:gd name="T5" fmla="*/ 54 h 103"/>
                  <a:gd name="T6" fmla="*/ 72 w 77"/>
                  <a:gd name="T7" fmla="*/ 91 h 103"/>
                  <a:gd name="T8" fmla="*/ 55 w 77"/>
                  <a:gd name="T9" fmla="*/ 101 h 103"/>
                  <a:gd name="T10" fmla="*/ 37 w 77"/>
                  <a:gd name="T11" fmla="*/ 103 h 103"/>
                  <a:gd name="T12" fmla="*/ 17 w 77"/>
                  <a:gd name="T13" fmla="*/ 95 h 103"/>
                  <a:gd name="T14" fmla="*/ 4 w 77"/>
                  <a:gd name="T15" fmla="*/ 76 h 103"/>
                  <a:gd name="T16" fmla="*/ 1 w 77"/>
                  <a:gd name="T17" fmla="*/ 48 h 103"/>
                  <a:gd name="T18" fmla="*/ 9 w 77"/>
                  <a:gd name="T19" fmla="*/ 20 h 103"/>
                  <a:gd name="T20" fmla="*/ 25 w 77"/>
                  <a:gd name="T21" fmla="*/ 4 h 103"/>
                  <a:gd name="T22" fmla="*/ 47 w 77"/>
                  <a:gd name="T23" fmla="*/ 1 h 103"/>
                  <a:gd name="T24" fmla="*/ 62 w 77"/>
                  <a:gd name="T25" fmla="*/ 5 h 103"/>
                  <a:gd name="T26" fmla="*/ 72 w 77"/>
                  <a:gd name="T27" fmla="*/ 16 h 103"/>
                  <a:gd name="T28" fmla="*/ 77 w 77"/>
                  <a:gd name="T29" fmla="*/ 33 h 103"/>
                  <a:gd name="T30" fmla="*/ 67 w 77"/>
                  <a:gd name="T31" fmla="*/ 35 h 103"/>
                  <a:gd name="T32" fmla="*/ 63 w 77"/>
                  <a:gd name="T33" fmla="*/ 22 h 103"/>
                  <a:gd name="T34" fmla="*/ 56 w 77"/>
                  <a:gd name="T35" fmla="*/ 15 h 103"/>
                  <a:gd name="T36" fmla="*/ 45 w 77"/>
                  <a:gd name="T37" fmla="*/ 12 h 103"/>
                  <a:gd name="T38" fmla="*/ 30 w 77"/>
                  <a:gd name="T39" fmla="*/ 14 h 103"/>
                  <a:gd name="T40" fmla="*/ 18 w 77"/>
                  <a:gd name="T41" fmla="*/ 27 h 103"/>
                  <a:gd name="T42" fmla="*/ 12 w 77"/>
                  <a:gd name="T43" fmla="*/ 48 h 103"/>
                  <a:gd name="T44" fmla="*/ 17 w 77"/>
                  <a:gd name="T45" fmla="*/ 79 h 103"/>
                  <a:gd name="T46" fmla="*/ 38 w 77"/>
                  <a:gd name="T47" fmla="*/ 91 h 103"/>
                  <a:gd name="T48" fmla="*/ 51 w 77"/>
                  <a:gd name="T49" fmla="*/ 89 h 103"/>
                  <a:gd name="T50" fmla="*/ 63 w 77"/>
                  <a:gd name="T51" fmla="*/ 83 h 103"/>
                  <a:gd name="T52" fmla="*/ 64 w 77"/>
                  <a:gd name="T53" fmla="*/ 65 h 103"/>
                  <a:gd name="T54" fmla="*/ 41 w 77"/>
                  <a:gd name="T55" fmla="*/ 62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7" h="103">
                    <a:moveTo>
                      <a:pt x="41" y="62"/>
                    </a:moveTo>
                    <a:cubicBezTo>
                      <a:pt x="42" y="51"/>
                      <a:pt x="42" y="51"/>
                      <a:pt x="42" y="51"/>
                    </a:cubicBezTo>
                    <a:cubicBezTo>
                      <a:pt x="76" y="54"/>
                      <a:pt x="76" y="54"/>
                      <a:pt x="76" y="54"/>
                    </a:cubicBezTo>
                    <a:cubicBezTo>
                      <a:pt x="72" y="91"/>
                      <a:pt x="72" y="91"/>
                      <a:pt x="72" y="91"/>
                    </a:cubicBezTo>
                    <a:cubicBezTo>
                      <a:pt x="67" y="95"/>
                      <a:pt x="61" y="99"/>
                      <a:pt x="55" y="101"/>
                    </a:cubicBezTo>
                    <a:cubicBezTo>
                      <a:pt x="49" y="103"/>
                      <a:pt x="43" y="103"/>
                      <a:pt x="37" y="103"/>
                    </a:cubicBezTo>
                    <a:cubicBezTo>
                      <a:pt x="29" y="102"/>
                      <a:pt x="23" y="99"/>
                      <a:pt x="17" y="95"/>
                    </a:cubicBezTo>
                    <a:cubicBezTo>
                      <a:pt x="11" y="90"/>
                      <a:pt x="7" y="84"/>
                      <a:pt x="4" y="76"/>
                    </a:cubicBezTo>
                    <a:cubicBezTo>
                      <a:pt x="1" y="68"/>
                      <a:pt x="0" y="59"/>
                      <a:pt x="1" y="48"/>
                    </a:cubicBezTo>
                    <a:cubicBezTo>
                      <a:pt x="2" y="37"/>
                      <a:pt x="5" y="28"/>
                      <a:pt x="9" y="20"/>
                    </a:cubicBezTo>
                    <a:cubicBezTo>
                      <a:pt x="14" y="13"/>
                      <a:pt x="19" y="7"/>
                      <a:pt x="25" y="4"/>
                    </a:cubicBezTo>
                    <a:cubicBezTo>
                      <a:pt x="31" y="1"/>
                      <a:pt x="38" y="0"/>
                      <a:pt x="47" y="1"/>
                    </a:cubicBezTo>
                    <a:cubicBezTo>
                      <a:pt x="52" y="1"/>
                      <a:pt x="58" y="3"/>
                      <a:pt x="62" y="5"/>
                    </a:cubicBezTo>
                    <a:cubicBezTo>
                      <a:pt x="66" y="8"/>
                      <a:pt x="69" y="11"/>
                      <a:pt x="72" y="16"/>
                    </a:cubicBezTo>
                    <a:cubicBezTo>
                      <a:pt x="74" y="20"/>
                      <a:pt x="76" y="26"/>
                      <a:pt x="77" y="33"/>
                    </a:cubicBezTo>
                    <a:cubicBezTo>
                      <a:pt x="67" y="35"/>
                      <a:pt x="67" y="35"/>
                      <a:pt x="67" y="35"/>
                    </a:cubicBezTo>
                    <a:cubicBezTo>
                      <a:pt x="66" y="30"/>
                      <a:pt x="65" y="25"/>
                      <a:pt x="63" y="22"/>
                    </a:cubicBezTo>
                    <a:cubicBezTo>
                      <a:pt x="61" y="19"/>
                      <a:pt x="59" y="17"/>
                      <a:pt x="56" y="15"/>
                    </a:cubicBezTo>
                    <a:cubicBezTo>
                      <a:pt x="53" y="13"/>
                      <a:pt x="49" y="12"/>
                      <a:pt x="45" y="12"/>
                    </a:cubicBezTo>
                    <a:cubicBezTo>
                      <a:pt x="39" y="11"/>
                      <a:pt x="34" y="12"/>
                      <a:pt x="30" y="14"/>
                    </a:cubicBezTo>
                    <a:cubicBezTo>
                      <a:pt x="25" y="17"/>
                      <a:pt x="21" y="21"/>
                      <a:pt x="18" y="27"/>
                    </a:cubicBezTo>
                    <a:cubicBezTo>
                      <a:pt x="15" y="33"/>
                      <a:pt x="13" y="40"/>
                      <a:pt x="12" y="48"/>
                    </a:cubicBezTo>
                    <a:cubicBezTo>
                      <a:pt x="11" y="62"/>
                      <a:pt x="13" y="72"/>
                      <a:pt x="17" y="79"/>
                    </a:cubicBezTo>
                    <a:cubicBezTo>
                      <a:pt x="22" y="86"/>
                      <a:pt x="29" y="90"/>
                      <a:pt x="38" y="91"/>
                    </a:cubicBezTo>
                    <a:cubicBezTo>
                      <a:pt x="42" y="91"/>
                      <a:pt x="47" y="91"/>
                      <a:pt x="51" y="89"/>
                    </a:cubicBezTo>
                    <a:cubicBezTo>
                      <a:pt x="56" y="88"/>
                      <a:pt x="60" y="86"/>
                      <a:pt x="63" y="83"/>
                    </a:cubicBezTo>
                    <a:cubicBezTo>
                      <a:pt x="64" y="65"/>
                      <a:pt x="64" y="65"/>
                      <a:pt x="64" y="65"/>
                    </a:cubicBezTo>
                    <a:lnTo>
                      <a:pt x="41" y="62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33" name="Freeform 85">
                <a:extLst>
                  <a:ext uri="{FF2B5EF4-FFF2-40B4-BE49-F238E27FC236}">
                    <a16:creationId xmlns:a16="http://schemas.microsoft.com/office/drawing/2014/main" id="{6B67707D-0570-4028-4C88-C8AD49116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0475" y="1509713"/>
                <a:ext cx="127000" cy="182563"/>
              </a:xfrm>
              <a:custGeom>
                <a:avLst/>
                <a:gdLst>
                  <a:gd name="T0" fmla="*/ 0 w 80"/>
                  <a:gd name="T1" fmla="*/ 103 h 115"/>
                  <a:gd name="T2" fmla="*/ 18 w 80"/>
                  <a:gd name="T3" fmla="*/ 0 h 115"/>
                  <a:gd name="T4" fmla="*/ 80 w 80"/>
                  <a:gd name="T5" fmla="*/ 10 h 115"/>
                  <a:gd name="T6" fmla="*/ 78 w 80"/>
                  <a:gd name="T7" fmla="*/ 22 h 115"/>
                  <a:gd name="T8" fmla="*/ 28 w 80"/>
                  <a:gd name="T9" fmla="*/ 14 h 115"/>
                  <a:gd name="T10" fmla="*/ 22 w 80"/>
                  <a:gd name="T11" fmla="*/ 46 h 115"/>
                  <a:gd name="T12" fmla="*/ 69 w 80"/>
                  <a:gd name="T13" fmla="*/ 54 h 115"/>
                  <a:gd name="T14" fmla="*/ 67 w 80"/>
                  <a:gd name="T15" fmla="*/ 66 h 115"/>
                  <a:gd name="T16" fmla="*/ 19 w 80"/>
                  <a:gd name="T17" fmla="*/ 57 h 115"/>
                  <a:gd name="T18" fmla="*/ 14 w 80"/>
                  <a:gd name="T19" fmla="*/ 94 h 115"/>
                  <a:gd name="T20" fmla="*/ 66 w 80"/>
                  <a:gd name="T21" fmla="*/ 102 h 115"/>
                  <a:gd name="T22" fmla="*/ 64 w 80"/>
                  <a:gd name="T23" fmla="*/ 115 h 115"/>
                  <a:gd name="T24" fmla="*/ 0 w 80"/>
                  <a:gd name="T25" fmla="*/ 103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" h="115">
                    <a:moveTo>
                      <a:pt x="0" y="103"/>
                    </a:moveTo>
                    <a:lnTo>
                      <a:pt x="18" y="0"/>
                    </a:lnTo>
                    <a:lnTo>
                      <a:pt x="80" y="10"/>
                    </a:lnTo>
                    <a:lnTo>
                      <a:pt x="78" y="22"/>
                    </a:lnTo>
                    <a:lnTo>
                      <a:pt x="28" y="14"/>
                    </a:lnTo>
                    <a:lnTo>
                      <a:pt x="22" y="46"/>
                    </a:lnTo>
                    <a:lnTo>
                      <a:pt x="69" y="54"/>
                    </a:lnTo>
                    <a:lnTo>
                      <a:pt x="67" y="66"/>
                    </a:lnTo>
                    <a:lnTo>
                      <a:pt x="19" y="57"/>
                    </a:lnTo>
                    <a:lnTo>
                      <a:pt x="14" y="94"/>
                    </a:lnTo>
                    <a:lnTo>
                      <a:pt x="66" y="102"/>
                    </a:lnTo>
                    <a:lnTo>
                      <a:pt x="64" y="115"/>
                    </a:lnTo>
                    <a:lnTo>
                      <a:pt x="0" y="103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  <p:grpSp>
          <p:nvGrpSpPr>
            <p:cNvPr id="109" name="Communicate">
              <a:extLst>
                <a:ext uri="{FF2B5EF4-FFF2-40B4-BE49-F238E27FC236}">
                  <a16:creationId xmlns:a16="http://schemas.microsoft.com/office/drawing/2014/main" id="{1A1828F0-5121-B1B8-E303-4FB49F6856B6}"/>
                </a:ext>
              </a:extLst>
            </p:cNvPr>
            <p:cNvGrpSpPr/>
            <p:nvPr/>
          </p:nvGrpSpPr>
          <p:grpSpPr>
            <a:xfrm>
              <a:off x="4623195" y="3558577"/>
              <a:ext cx="697235" cy="1077669"/>
              <a:chOff x="4284663" y="3514725"/>
              <a:chExt cx="817563" cy="1263651"/>
            </a:xfrm>
          </p:grpSpPr>
          <p:sp>
            <p:nvSpPr>
              <p:cNvPr id="117" name="Freeform 86">
                <a:extLst>
                  <a:ext uri="{FF2B5EF4-FFF2-40B4-BE49-F238E27FC236}">
                    <a16:creationId xmlns:a16="http://schemas.microsoft.com/office/drawing/2014/main" id="{57F3F00E-F06A-BDD1-AD27-EF5E068DE1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4663" y="3514725"/>
                <a:ext cx="176213" cy="127000"/>
              </a:xfrm>
              <a:custGeom>
                <a:avLst/>
                <a:gdLst>
                  <a:gd name="T0" fmla="*/ 41 w 104"/>
                  <a:gd name="T1" fmla="*/ 64 h 75"/>
                  <a:gd name="T2" fmla="*/ 39 w 104"/>
                  <a:gd name="T3" fmla="*/ 75 h 75"/>
                  <a:gd name="T4" fmla="*/ 12 w 104"/>
                  <a:gd name="T5" fmla="*/ 66 h 75"/>
                  <a:gd name="T6" fmla="*/ 1 w 104"/>
                  <a:gd name="T7" fmla="*/ 46 h 75"/>
                  <a:gd name="T8" fmla="*/ 4 w 104"/>
                  <a:gd name="T9" fmla="*/ 26 h 75"/>
                  <a:gd name="T10" fmla="*/ 19 w 104"/>
                  <a:gd name="T11" fmla="*/ 10 h 75"/>
                  <a:gd name="T12" fmla="*/ 47 w 104"/>
                  <a:gd name="T13" fmla="*/ 1 h 75"/>
                  <a:gd name="T14" fmla="*/ 75 w 104"/>
                  <a:gd name="T15" fmla="*/ 2 h 75"/>
                  <a:gd name="T16" fmla="*/ 94 w 104"/>
                  <a:gd name="T17" fmla="*/ 13 h 75"/>
                  <a:gd name="T18" fmla="*/ 103 w 104"/>
                  <a:gd name="T19" fmla="*/ 32 h 75"/>
                  <a:gd name="T20" fmla="*/ 98 w 104"/>
                  <a:gd name="T21" fmla="*/ 53 h 75"/>
                  <a:gd name="T22" fmla="*/ 79 w 104"/>
                  <a:gd name="T23" fmla="*/ 68 h 75"/>
                  <a:gd name="T24" fmla="*/ 74 w 104"/>
                  <a:gd name="T25" fmla="*/ 58 h 75"/>
                  <a:gd name="T26" fmla="*/ 92 w 104"/>
                  <a:gd name="T27" fmla="*/ 33 h 75"/>
                  <a:gd name="T28" fmla="*/ 85 w 104"/>
                  <a:gd name="T29" fmla="*/ 20 h 75"/>
                  <a:gd name="T30" fmla="*/ 71 w 104"/>
                  <a:gd name="T31" fmla="*/ 12 h 75"/>
                  <a:gd name="T32" fmla="*/ 48 w 104"/>
                  <a:gd name="T33" fmla="*/ 12 h 75"/>
                  <a:gd name="T34" fmla="*/ 19 w 104"/>
                  <a:gd name="T35" fmla="*/ 24 h 75"/>
                  <a:gd name="T36" fmla="*/ 12 w 104"/>
                  <a:gd name="T37" fmla="*/ 44 h 75"/>
                  <a:gd name="T38" fmla="*/ 20 w 104"/>
                  <a:gd name="T39" fmla="*/ 58 h 75"/>
                  <a:gd name="T40" fmla="*/ 41 w 104"/>
                  <a:gd name="T41" fmla="*/ 64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04" h="75">
                    <a:moveTo>
                      <a:pt x="41" y="64"/>
                    </a:moveTo>
                    <a:cubicBezTo>
                      <a:pt x="39" y="75"/>
                      <a:pt x="39" y="75"/>
                      <a:pt x="39" y="75"/>
                    </a:cubicBezTo>
                    <a:cubicBezTo>
                      <a:pt x="27" y="74"/>
                      <a:pt x="19" y="71"/>
                      <a:pt x="12" y="66"/>
                    </a:cubicBezTo>
                    <a:cubicBezTo>
                      <a:pt x="6" y="61"/>
                      <a:pt x="2" y="54"/>
                      <a:pt x="1" y="46"/>
                    </a:cubicBezTo>
                    <a:cubicBezTo>
                      <a:pt x="0" y="39"/>
                      <a:pt x="1" y="32"/>
                      <a:pt x="4" y="26"/>
                    </a:cubicBezTo>
                    <a:cubicBezTo>
                      <a:pt x="6" y="20"/>
                      <a:pt x="12" y="15"/>
                      <a:pt x="19" y="10"/>
                    </a:cubicBezTo>
                    <a:cubicBezTo>
                      <a:pt x="27" y="6"/>
                      <a:pt x="36" y="3"/>
                      <a:pt x="47" y="1"/>
                    </a:cubicBezTo>
                    <a:cubicBezTo>
                      <a:pt x="58" y="0"/>
                      <a:pt x="67" y="0"/>
                      <a:pt x="75" y="2"/>
                    </a:cubicBezTo>
                    <a:cubicBezTo>
                      <a:pt x="83" y="4"/>
                      <a:pt x="89" y="8"/>
                      <a:pt x="94" y="13"/>
                    </a:cubicBezTo>
                    <a:cubicBezTo>
                      <a:pt x="99" y="18"/>
                      <a:pt x="102" y="25"/>
                      <a:pt x="103" y="32"/>
                    </a:cubicBezTo>
                    <a:cubicBezTo>
                      <a:pt x="104" y="39"/>
                      <a:pt x="102" y="47"/>
                      <a:pt x="98" y="53"/>
                    </a:cubicBezTo>
                    <a:cubicBezTo>
                      <a:pt x="94" y="59"/>
                      <a:pt x="88" y="64"/>
                      <a:pt x="79" y="68"/>
                    </a:cubicBezTo>
                    <a:cubicBezTo>
                      <a:pt x="74" y="58"/>
                      <a:pt x="74" y="58"/>
                      <a:pt x="74" y="58"/>
                    </a:cubicBezTo>
                    <a:cubicBezTo>
                      <a:pt x="87" y="52"/>
                      <a:pt x="93" y="44"/>
                      <a:pt x="92" y="33"/>
                    </a:cubicBezTo>
                    <a:cubicBezTo>
                      <a:pt x="91" y="28"/>
                      <a:pt x="89" y="23"/>
                      <a:pt x="85" y="20"/>
                    </a:cubicBezTo>
                    <a:cubicBezTo>
                      <a:pt x="82" y="16"/>
                      <a:pt x="77" y="14"/>
                      <a:pt x="71" y="12"/>
                    </a:cubicBezTo>
                    <a:cubicBezTo>
                      <a:pt x="65" y="11"/>
                      <a:pt x="57" y="11"/>
                      <a:pt x="48" y="12"/>
                    </a:cubicBezTo>
                    <a:cubicBezTo>
                      <a:pt x="35" y="14"/>
                      <a:pt x="25" y="18"/>
                      <a:pt x="19" y="24"/>
                    </a:cubicBezTo>
                    <a:cubicBezTo>
                      <a:pt x="13" y="29"/>
                      <a:pt x="11" y="36"/>
                      <a:pt x="12" y="44"/>
                    </a:cubicBezTo>
                    <a:cubicBezTo>
                      <a:pt x="13" y="50"/>
                      <a:pt x="16" y="55"/>
                      <a:pt x="20" y="58"/>
                    </a:cubicBezTo>
                    <a:cubicBezTo>
                      <a:pt x="25" y="62"/>
                      <a:pt x="32" y="64"/>
                      <a:pt x="41" y="64"/>
                    </a:cubicBez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8" name="Freeform 87">
                <a:extLst>
                  <a:ext uri="{FF2B5EF4-FFF2-40B4-BE49-F238E27FC236}">
                    <a16:creationId xmlns:a16="http://schemas.microsoft.com/office/drawing/2014/main" id="{5DCF086D-D087-F4BD-300E-DDE60AF954F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10063" y="3648075"/>
                <a:ext cx="176213" cy="141288"/>
              </a:xfrm>
              <a:custGeom>
                <a:avLst/>
                <a:gdLst>
                  <a:gd name="T0" fmla="*/ 42 w 104"/>
                  <a:gd name="T1" fmla="*/ 4 h 83"/>
                  <a:gd name="T2" fmla="*/ 83 w 104"/>
                  <a:gd name="T3" fmla="*/ 6 h 83"/>
                  <a:gd name="T4" fmla="*/ 103 w 104"/>
                  <a:gd name="T5" fmla="*/ 30 h 83"/>
                  <a:gd name="T6" fmla="*/ 101 w 104"/>
                  <a:gd name="T7" fmla="*/ 50 h 83"/>
                  <a:gd name="T8" fmla="*/ 87 w 104"/>
                  <a:gd name="T9" fmla="*/ 68 h 83"/>
                  <a:gd name="T10" fmla="*/ 62 w 104"/>
                  <a:gd name="T11" fmla="*/ 80 h 83"/>
                  <a:gd name="T12" fmla="*/ 24 w 104"/>
                  <a:gd name="T13" fmla="*/ 78 h 83"/>
                  <a:gd name="T14" fmla="*/ 3 w 104"/>
                  <a:gd name="T15" fmla="*/ 53 h 83"/>
                  <a:gd name="T16" fmla="*/ 11 w 104"/>
                  <a:gd name="T17" fmla="*/ 22 h 83"/>
                  <a:gd name="T18" fmla="*/ 42 w 104"/>
                  <a:gd name="T19" fmla="*/ 4 h 83"/>
                  <a:gd name="T20" fmla="*/ 45 w 104"/>
                  <a:gd name="T21" fmla="*/ 15 h 83"/>
                  <a:gd name="T22" fmla="*/ 19 w 104"/>
                  <a:gd name="T23" fmla="*/ 29 h 83"/>
                  <a:gd name="T24" fmla="*/ 14 w 104"/>
                  <a:gd name="T25" fmla="*/ 51 h 83"/>
                  <a:gd name="T26" fmla="*/ 28 w 104"/>
                  <a:gd name="T27" fmla="*/ 68 h 83"/>
                  <a:gd name="T28" fmla="*/ 59 w 104"/>
                  <a:gd name="T29" fmla="*/ 69 h 83"/>
                  <a:gd name="T30" fmla="*/ 81 w 104"/>
                  <a:gd name="T31" fmla="*/ 59 h 83"/>
                  <a:gd name="T32" fmla="*/ 90 w 104"/>
                  <a:gd name="T33" fmla="*/ 47 h 83"/>
                  <a:gd name="T34" fmla="*/ 92 w 104"/>
                  <a:gd name="T35" fmla="*/ 33 h 83"/>
                  <a:gd name="T36" fmla="*/ 77 w 104"/>
                  <a:gd name="T37" fmla="*/ 15 h 83"/>
                  <a:gd name="T38" fmla="*/ 45 w 104"/>
                  <a:gd name="T39" fmla="*/ 15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4" h="83">
                    <a:moveTo>
                      <a:pt x="42" y="4"/>
                    </a:moveTo>
                    <a:cubicBezTo>
                      <a:pt x="59" y="0"/>
                      <a:pt x="72" y="1"/>
                      <a:pt x="83" y="6"/>
                    </a:cubicBezTo>
                    <a:cubicBezTo>
                      <a:pt x="94" y="11"/>
                      <a:pt x="100" y="19"/>
                      <a:pt x="103" y="30"/>
                    </a:cubicBezTo>
                    <a:cubicBezTo>
                      <a:pt x="104" y="37"/>
                      <a:pt x="104" y="44"/>
                      <a:pt x="101" y="50"/>
                    </a:cubicBezTo>
                    <a:cubicBezTo>
                      <a:pt x="99" y="57"/>
                      <a:pt x="94" y="63"/>
                      <a:pt x="87" y="68"/>
                    </a:cubicBezTo>
                    <a:cubicBezTo>
                      <a:pt x="81" y="73"/>
                      <a:pt x="72" y="77"/>
                      <a:pt x="62" y="80"/>
                    </a:cubicBezTo>
                    <a:cubicBezTo>
                      <a:pt x="47" y="83"/>
                      <a:pt x="35" y="82"/>
                      <a:pt x="24" y="78"/>
                    </a:cubicBezTo>
                    <a:cubicBezTo>
                      <a:pt x="13" y="73"/>
                      <a:pt x="5" y="65"/>
                      <a:pt x="3" y="53"/>
                    </a:cubicBezTo>
                    <a:cubicBezTo>
                      <a:pt x="0" y="42"/>
                      <a:pt x="3" y="31"/>
                      <a:pt x="11" y="22"/>
                    </a:cubicBezTo>
                    <a:cubicBezTo>
                      <a:pt x="19" y="13"/>
                      <a:pt x="29" y="7"/>
                      <a:pt x="42" y="4"/>
                    </a:cubicBezTo>
                    <a:close/>
                    <a:moveTo>
                      <a:pt x="45" y="15"/>
                    </a:moveTo>
                    <a:cubicBezTo>
                      <a:pt x="33" y="18"/>
                      <a:pt x="24" y="22"/>
                      <a:pt x="19" y="29"/>
                    </a:cubicBezTo>
                    <a:cubicBezTo>
                      <a:pt x="14" y="36"/>
                      <a:pt x="12" y="43"/>
                      <a:pt x="14" y="51"/>
                    </a:cubicBezTo>
                    <a:cubicBezTo>
                      <a:pt x="15" y="58"/>
                      <a:pt x="20" y="64"/>
                      <a:pt x="28" y="68"/>
                    </a:cubicBezTo>
                    <a:cubicBezTo>
                      <a:pt x="36" y="71"/>
                      <a:pt x="46" y="72"/>
                      <a:pt x="59" y="69"/>
                    </a:cubicBezTo>
                    <a:cubicBezTo>
                      <a:pt x="68" y="67"/>
                      <a:pt x="75" y="64"/>
                      <a:pt x="81" y="59"/>
                    </a:cubicBezTo>
                    <a:cubicBezTo>
                      <a:pt x="85" y="56"/>
                      <a:pt x="88" y="52"/>
                      <a:pt x="90" y="47"/>
                    </a:cubicBezTo>
                    <a:cubicBezTo>
                      <a:pt x="92" y="42"/>
                      <a:pt x="93" y="37"/>
                      <a:pt x="92" y="33"/>
                    </a:cubicBezTo>
                    <a:cubicBezTo>
                      <a:pt x="90" y="25"/>
                      <a:pt x="85" y="19"/>
                      <a:pt x="77" y="15"/>
                    </a:cubicBezTo>
                    <a:cubicBezTo>
                      <a:pt x="69" y="12"/>
                      <a:pt x="59" y="12"/>
                      <a:pt x="45" y="15"/>
                    </a:cubicBez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9" name="Freeform 88">
                <a:extLst>
                  <a:ext uri="{FF2B5EF4-FFF2-40B4-BE49-F238E27FC236}">
                    <a16:creationId xmlns:a16="http://schemas.microsoft.com/office/drawing/2014/main" id="{FE2F12B7-9AF0-5E0B-8872-CA1F24A0A7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0225" y="3778250"/>
                <a:ext cx="201613" cy="177800"/>
              </a:xfrm>
              <a:custGeom>
                <a:avLst/>
                <a:gdLst>
                  <a:gd name="T0" fmla="*/ 0 w 119"/>
                  <a:gd name="T1" fmla="*/ 31 h 105"/>
                  <a:gd name="T2" fmla="*/ 94 w 119"/>
                  <a:gd name="T3" fmla="*/ 0 h 105"/>
                  <a:gd name="T4" fmla="*/ 99 w 119"/>
                  <a:gd name="T5" fmla="*/ 15 h 105"/>
                  <a:gd name="T6" fmla="*/ 39 w 119"/>
                  <a:gd name="T7" fmla="*/ 56 h 105"/>
                  <a:gd name="T8" fmla="*/ 26 w 119"/>
                  <a:gd name="T9" fmla="*/ 64 h 105"/>
                  <a:gd name="T10" fmla="*/ 43 w 119"/>
                  <a:gd name="T11" fmla="*/ 63 h 105"/>
                  <a:gd name="T12" fmla="*/ 114 w 119"/>
                  <a:gd name="T13" fmla="*/ 60 h 105"/>
                  <a:gd name="T14" fmla="*/ 119 w 119"/>
                  <a:gd name="T15" fmla="*/ 73 h 105"/>
                  <a:gd name="T16" fmla="*/ 25 w 119"/>
                  <a:gd name="T17" fmla="*/ 105 h 105"/>
                  <a:gd name="T18" fmla="*/ 21 w 119"/>
                  <a:gd name="T19" fmla="*/ 95 h 105"/>
                  <a:gd name="T20" fmla="*/ 100 w 119"/>
                  <a:gd name="T21" fmla="*/ 69 h 105"/>
                  <a:gd name="T22" fmla="*/ 14 w 119"/>
                  <a:gd name="T23" fmla="*/ 72 h 105"/>
                  <a:gd name="T24" fmla="*/ 11 w 119"/>
                  <a:gd name="T25" fmla="*/ 63 h 105"/>
                  <a:gd name="T26" fmla="*/ 84 w 119"/>
                  <a:gd name="T27" fmla="*/ 14 h 105"/>
                  <a:gd name="T28" fmla="*/ 3 w 119"/>
                  <a:gd name="T29" fmla="*/ 41 h 105"/>
                  <a:gd name="T30" fmla="*/ 0 w 119"/>
                  <a:gd name="T31" fmla="*/ 31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9" h="105">
                    <a:moveTo>
                      <a:pt x="0" y="31"/>
                    </a:moveTo>
                    <a:cubicBezTo>
                      <a:pt x="94" y="0"/>
                      <a:pt x="94" y="0"/>
                      <a:pt x="94" y="0"/>
                    </a:cubicBezTo>
                    <a:cubicBezTo>
                      <a:pt x="99" y="15"/>
                      <a:pt x="99" y="15"/>
                      <a:pt x="99" y="15"/>
                    </a:cubicBezTo>
                    <a:cubicBezTo>
                      <a:pt x="39" y="56"/>
                      <a:pt x="39" y="56"/>
                      <a:pt x="39" y="56"/>
                    </a:cubicBezTo>
                    <a:cubicBezTo>
                      <a:pt x="26" y="64"/>
                      <a:pt x="26" y="64"/>
                      <a:pt x="26" y="64"/>
                    </a:cubicBezTo>
                    <a:cubicBezTo>
                      <a:pt x="30" y="64"/>
                      <a:pt x="35" y="63"/>
                      <a:pt x="43" y="63"/>
                    </a:cubicBezTo>
                    <a:cubicBezTo>
                      <a:pt x="114" y="60"/>
                      <a:pt x="114" y="60"/>
                      <a:pt x="114" y="60"/>
                    </a:cubicBezTo>
                    <a:cubicBezTo>
                      <a:pt x="119" y="73"/>
                      <a:pt x="119" y="73"/>
                      <a:pt x="119" y="73"/>
                    </a:cubicBezTo>
                    <a:cubicBezTo>
                      <a:pt x="25" y="105"/>
                      <a:pt x="25" y="105"/>
                      <a:pt x="25" y="105"/>
                    </a:cubicBezTo>
                    <a:cubicBezTo>
                      <a:pt x="21" y="95"/>
                      <a:pt x="21" y="95"/>
                      <a:pt x="21" y="95"/>
                    </a:cubicBezTo>
                    <a:cubicBezTo>
                      <a:pt x="100" y="69"/>
                      <a:pt x="100" y="69"/>
                      <a:pt x="100" y="69"/>
                    </a:cubicBezTo>
                    <a:cubicBezTo>
                      <a:pt x="14" y="72"/>
                      <a:pt x="14" y="72"/>
                      <a:pt x="14" y="72"/>
                    </a:cubicBezTo>
                    <a:cubicBezTo>
                      <a:pt x="11" y="63"/>
                      <a:pt x="11" y="63"/>
                      <a:pt x="11" y="63"/>
                    </a:cubicBezTo>
                    <a:cubicBezTo>
                      <a:pt x="84" y="14"/>
                      <a:pt x="84" y="14"/>
                      <a:pt x="84" y="14"/>
                    </a:cubicBezTo>
                    <a:cubicBezTo>
                      <a:pt x="3" y="41"/>
                      <a:pt x="3" y="41"/>
                      <a:pt x="3" y="41"/>
                    </a:cubicBez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0" name="Freeform 89">
                <a:extLst>
                  <a:ext uri="{FF2B5EF4-FFF2-40B4-BE49-F238E27FC236}">
                    <a16:creationId xmlns:a16="http://schemas.microsoft.com/office/drawing/2014/main" id="{735867B5-8C06-C110-704D-292E8A2E86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5788" y="3922713"/>
                <a:ext cx="206375" cy="187325"/>
              </a:xfrm>
              <a:custGeom>
                <a:avLst/>
                <a:gdLst>
                  <a:gd name="T0" fmla="*/ 0 w 122"/>
                  <a:gd name="T1" fmla="*/ 40 h 111"/>
                  <a:gd name="T2" fmla="*/ 90 w 122"/>
                  <a:gd name="T3" fmla="*/ 0 h 111"/>
                  <a:gd name="T4" fmla="*/ 97 w 122"/>
                  <a:gd name="T5" fmla="*/ 15 h 111"/>
                  <a:gd name="T6" fmla="*/ 40 w 122"/>
                  <a:gd name="T7" fmla="*/ 61 h 111"/>
                  <a:gd name="T8" fmla="*/ 28 w 122"/>
                  <a:gd name="T9" fmla="*/ 70 h 111"/>
                  <a:gd name="T10" fmla="*/ 45 w 122"/>
                  <a:gd name="T11" fmla="*/ 68 h 111"/>
                  <a:gd name="T12" fmla="*/ 116 w 122"/>
                  <a:gd name="T13" fmla="*/ 58 h 111"/>
                  <a:gd name="T14" fmla="*/ 122 w 122"/>
                  <a:gd name="T15" fmla="*/ 71 h 111"/>
                  <a:gd name="T16" fmla="*/ 31 w 122"/>
                  <a:gd name="T17" fmla="*/ 111 h 111"/>
                  <a:gd name="T18" fmla="*/ 27 w 122"/>
                  <a:gd name="T19" fmla="*/ 102 h 111"/>
                  <a:gd name="T20" fmla="*/ 103 w 122"/>
                  <a:gd name="T21" fmla="*/ 68 h 111"/>
                  <a:gd name="T22" fmla="*/ 17 w 122"/>
                  <a:gd name="T23" fmla="*/ 80 h 111"/>
                  <a:gd name="T24" fmla="*/ 13 w 122"/>
                  <a:gd name="T25" fmla="*/ 71 h 111"/>
                  <a:gd name="T26" fmla="*/ 81 w 122"/>
                  <a:gd name="T27" fmla="*/ 15 h 111"/>
                  <a:gd name="T28" fmla="*/ 4 w 122"/>
                  <a:gd name="T29" fmla="*/ 49 h 111"/>
                  <a:gd name="T30" fmla="*/ 0 w 122"/>
                  <a:gd name="T31" fmla="*/ 4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2" h="111">
                    <a:moveTo>
                      <a:pt x="0" y="40"/>
                    </a:moveTo>
                    <a:cubicBezTo>
                      <a:pt x="90" y="0"/>
                      <a:pt x="90" y="0"/>
                      <a:pt x="90" y="0"/>
                    </a:cubicBezTo>
                    <a:cubicBezTo>
                      <a:pt x="97" y="15"/>
                      <a:pt x="97" y="15"/>
                      <a:pt x="97" y="15"/>
                    </a:cubicBezTo>
                    <a:cubicBezTo>
                      <a:pt x="40" y="61"/>
                      <a:pt x="40" y="61"/>
                      <a:pt x="40" y="61"/>
                    </a:cubicBezTo>
                    <a:cubicBezTo>
                      <a:pt x="28" y="70"/>
                      <a:pt x="28" y="70"/>
                      <a:pt x="28" y="70"/>
                    </a:cubicBezTo>
                    <a:cubicBezTo>
                      <a:pt x="32" y="70"/>
                      <a:pt x="38" y="69"/>
                      <a:pt x="45" y="68"/>
                    </a:cubicBezTo>
                    <a:cubicBezTo>
                      <a:pt x="116" y="58"/>
                      <a:pt x="116" y="58"/>
                      <a:pt x="116" y="58"/>
                    </a:cubicBezTo>
                    <a:cubicBezTo>
                      <a:pt x="122" y="71"/>
                      <a:pt x="122" y="71"/>
                      <a:pt x="122" y="71"/>
                    </a:cubicBezTo>
                    <a:cubicBezTo>
                      <a:pt x="31" y="111"/>
                      <a:pt x="31" y="111"/>
                      <a:pt x="31" y="111"/>
                    </a:cubicBezTo>
                    <a:cubicBezTo>
                      <a:pt x="27" y="102"/>
                      <a:pt x="27" y="102"/>
                      <a:pt x="27" y="102"/>
                    </a:cubicBezTo>
                    <a:cubicBezTo>
                      <a:pt x="103" y="68"/>
                      <a:pt x="103" y="68"/>
                      <a:pt x="103" y="68"/>
                    </a:cubicBezTo>
                    <a:cubicBezTo>
                      <a:pt x="17" y="80"/>
                      <a:pt x="17" y="80"/>
                      <a:pt x="17" y="80"/>
                    </a:cubicBezTo>
                    <a:cubicBezTo>
                      <a:pt x="13" y="71"/>
                      <a:pt x="13" y="71"/>
                      <a:pt x="13" y="71"/>
                    </a:cubicBezTo>
                    <a:cubicBezTo>
                      <a:pt x="81" y="15"/>
                      <a:pt x="81" y="15"/>
                      <a:pt x="81" y="15"/>
                    </a:cubicBezTo>
                    <a:cubicBezTo>
                      <a:pt x="4" y="49"/>
                      <a:pt x="4" y="49"/>
                      <a:pt x="4" y="49"/>
                    </a:cubicBez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1" name="Freeform 90">
                <a:extLst>
                  <a:ext uri="{FF2B5EF4-FFF2-40B4-BE49-F238E27FC236}">
                    <a16:creationId xmlns:a16="http://schemas.microsoft.com/office/drawing/2014/main" id="{DDC44609-AF00-1FD1-5CB9-9A3FE55AFD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6750" y="4062413"/>
                <a:ext cx="187325" cy="158750"/>
              </a:xfrm>
              <a:custGeom>
                <a:avLst/>
                <a:gdLst>
                  <a:gd name="T0" fmla="*/ 105 w 110"/>
                  <a:gd name="T1" fmla="*/ 46 h 94"/>
                  <a:gd name="T2" fmla="*/ 110 w 110"/>
                  <a:gd name="T3" fmla="*/ 56 h 94"/>
                  <a:gd name="T4" fmla="*/ 60 w 110"/>
                  <a:gd name="T5" fmla="*/ 83 h 94"/>
                  <a:gd name="T6" fmla="*/ 38 w 110"/>
                  <a:gd name="T7" fmla="*/ 92 h 94"/>
                  <a:gd name="T8" fmla="*/ 20 w 110"/>
                  <a:gd name="T9" fmla="*/ 90 h 94"/>
                  <a:gd name="T10" fmla="*/ 7 w 110"/>
                  <a:gd name="T11" fmla="*/ 76 h 94"/>
                  <a:gd name="T12" fmla="*/ 3 w 110"/>
                  <a:gd name="T13" fmla="*/ 51 h 94"/>
                  <a:gd name="T14" fmla="*/ 29 w 110"/>
                  <a:gd name="T15" fmla="*/ 27 h 94"/>
                  <a:gd name="T16" fmla="*/ 80 w 110"/>
                  <a:gd name="T17" fmla="*/ 0 h 94"/>
                  <a:gd name="T18" fmla="*/ 85 w 110"/>
                  <a:gd name="T19" fmla="*/ 9 h 94"/>
                  <a:gd name="T20" fmla="*/ 35 w 110"/>
                  <a:gd name="T21" fmla="*/ 37 h 94"/>
                  <a:gd name="T22" fmla="*/ 18 w 110"/>
                  <a:gd name="T23" fmla="*/ 48 h 94"/>
                  <a:gd name="T24" fmla="*/ 14 w 110"/>
                  <a:gd name="T25" fmla="*/ 58 h 94"/>
                  <a:gd name="T26" fmla="*/ 17 w 110"/>
                  <a:gd name="T27" fmla="*/ 70 h 94"/>
                  <a:gd name="T28" fmla="*/ 30 w 110"/>
                  <a:gd name="T29" fmla="*/ 81 h 94"/>
                  <a:gd name="T30" fmla="*/ 55 w 110"/>
                  <a:gd name="T31" fmla="*/ 74 h 94"/>
                  <a:gd name="T32" fmla="*/ 105 w 110"/>
                  <a:gd name="T33" fmla="*/ 46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0" h="94">
                    <a:moveTo>
                      <a:pt x="105" y="46"/>
                    </a:moveTo>
                    <a:cubicBezTo>
                      <a:pt x="110" y="56"/>
                      <a:pt x="110" y="56"/>
                      <a:pt x="110" y="56"/>
                    </a:cubicBezTo>
                    <a:cubicBezTo>
                      <a:pt x="60" y="83"/>
                      <a:pt x="60" y="83"/>
                      <a:pt x="60" y="83"/>
                    </a:cubicBezTo>
                    <a:cubicBezTo>
                      <a:pt x="52" y="88"/>
                      <a:pt x="44" y="91"/>
                      <a:pt x="38" y="92"/>
                    </a:cubicBezTo>
                    <a:cubicBezTo>
                      <a:pt x="32" y="94"/>
                      <a:pt x="26" y="93"/>
                      <a:pt x="20" y="90"/>
                    </a:cubicBezTo>
                    <a:cubicBezTo>
                      <a:pt x="15" y="88"/>
                      <a:pt x="10" y="83"/>
                      <a:pt x="7" y="76"/>
                    </a:cubicBezTo>
                    <a:cubicBezTo>
                      <a:pt x="1" y="67"/>
                      <a:pt x="0" y="58"/>
                      <a:pt x="3" y="51"/>
                    </a:cubicBezTo>
                    <a:cubicBezTo>
                      <a:pt x="6" y="43"/>
                      <a:pt x="15" y="35"/>
                      <a:pt x="29" y="27"/>
                    </a:cubicBezTo>
                    <a:cubicBezTo>
                      <a:pt x="80" y="0"/>
                      <a:pt x="80" y="0"/>
                      <a:pt x="80" y="0"/>
                    </a:cubicBezTo>
                    <a:cubicBezTo>
                      <a:pt x="85" y="9"/>
                      <a:pt x="85" y="9"/>
                      <a:pt x="85" y="9"/>
                    </a:cubicBezTo>
                    <a:cubicBezTo>
                      <a:pt x="35" y="37"/>
                      <a:pt x="35" y="37"/>
                      <a:pt x="35" y="37"/>
                    </a:cubicBezTo>
                    <a:cubicBezTo>
                      <a:pt x="27" y="41"/>
                      <a:pt x="21" y="45"/>
                      <a:pt x="18" y="48"/>
                    </a:cubicBezTo>
                    <a:cubicBezTo>
                      <a:pt x="16" y="51"/>
                      <a:pt x="14" y="54"/>
                      <a:pt x="14" y="58"/>
                    </a:cubicBezTo>
                    <a:cubicBezTo>
                      <a:pt x="13" y="62"/>
                      <a:pt x="14" y="66"/>
                      <a:pt x="17" y="70"/>
                    </a:cubicBezTo>
                    <a:cubicBezTo>
                      <a:pt x="20" y="77"/>
                      <a:pt x="25" y="81"/>
                      <a:pt x="30" y="81"/>
                    </a:cubicBezTo>
                    <a:cubicBezTo>
                      <a:pt x="36" y="82"/>
                      <a:pt x="44" y="80"/>
                      <a:pt x="55" y="74"/>
                    </a:cubicBezTo>
                    <a:lnTo>
                      <a:pt x="105" y="46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2" name="Freeform 91">
                <a:extLst>
                  <a:ext uri="{FF2B5EF4-FFF2-40B4-BE49-F238E27FC236}">
                    <a16:creationId xmlns:a16="http://schemas.microsoft.com/office/drawing/2014/main" id="{BCC5D04E-EBC6-BF7A-69D5-CE8211799F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5488" y="4178300"/>
                <a:ext cx="200025" cy="182563"/>
              </a:xfrm>
              <a:custGeom>
                <a:avLst/>
                <a:gdLst>
                  <a:gd name="T0" fmla="*/ 0 w 126"/>
                  <a:gd name="T1" fmla="*/ 57 h 115"/>
                  <a:gd name="T2" fmla="*/ 88 w 126"/>
                  <a:gd name="T3" fmla="*/ 0 h 115"/>
                  <a:gd name="T4" fmla="*/ 96 w 126"/>
                  <a:gd name="T5" fmla="*/ 9 h 115"/>
                  <a:gd name="T6" fmla="*/ 51 w 126"/>
                  <a:gd name="T7" fmla="*/ 93 h 115"/>
                  <a:gd name="T8" fmla="*/ 120 w 126"/>
                  <a:gd name="T9" fmla="*/ 48 h 115"/>
                  <a:gd name="T10" fmla="*/ 126 w 126"/>
                  <a:gd name="T11" fmla="*/ 56 h 115"/>
                  <a:gd name="T12" fmla="*/ 38 w 126"/>
                  <a:gd name="T13" fmla="*/ 115 h 115"/>
                  <a:gd name="T14" fmla="*/ 32 w 126"/>
                  <a:gd name="T15" fmla="*/ 105 h 115"/>
                  <a:gd name="T16" fmla="*/ 75 w 126"/>
                  <a:gd name="T17" fmla="*/ 21 h 115"/>
                  <a:gd name="T18" fmla="*/ 6 w 126"/>
                  <a:gd name="T19" fmla="*/ 67 h 115"/>
                  <a:gd name="T20" fmla="*/ 0 w 126"/>
                  <a:gd name="T21" fmla="*/ 57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6" h="115">
                    <a:moveTo>
                      <a:pt x="0" y="57"/>
                    </a:moveTo>
                    <a:lnTo>
                      <a:pt x="88" y="0"/>
                    </a:lnTo>
                    <a:lnTo>
                      <a:pt x="96" y="9"/>
                    </a:lnTo>
                    <a:lnTo>
                      <a:pt x="51" y="93"/>
                    </a:lnTo>
                    <a:lnTo>
                      <a:pt x="120" y="48"/>
                    </a:lnTo>
                    <a:lnTo>
                      <a:pt x="126" y="56"/>
                    </a:lnTo>
                    <a:lnTo>
                      <a:pt x="38" y="115"/>
                    </a:lnTo>
                    <a:lnTo>
                      <a:pt x="32" y="105"/>
                    </a:lnTo>
                    <a:lnTo>
                      <a:pt x="75" y="21"/>
                    </a:lnTo>
                    <a:lnTo>
                      <a:pt x="6" y="67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3" name="Freeform 92">
                <a:extLst>
                  <a:ext uri="{FF2B5EF4-FFF2-40B4-BE49-F238E27FC236}">
                    <a16:creationId xmlns:a16="http://schemas.microsoft.com/office/drawing/2014/main" id="{0F670497-A385-7025-234E-BEBC215DE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8038" y="4291013"/>
                <a:ext cx="147638" cy="115888"/>
              </a:xfrm>
              <a:custGeom>
                <a:avLst/>
                <a:gdLst>
                  <a:gd name="T0" fmla="*/ 0 w 93"/>
                  <a:gd name="T1" fmla="*/ 63 h 73"/>
                  <a:gd name="T2" fmla="*/ 85 w 93"/>
                  <a:gd name="T3" fmla="*/ 0 h 73"/>
                  <a:gd name="T4" fmla="*/ 93 w 93"/>
                  <a:gd name="T5" fmla="*/ 10 h 73"/>
                  <a:gd name="T6" fmla="*/ 7 w 93"/>
                  <a:gd name="T7" fmla="*/ 73 h 73"/>
                  <a:gd name="T8" fmla="*/ 0 w 93"/>
                  <a:gd name="T9" fmla="*/ 6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73">
                    <a:moveTo>
                      <a:pt x="0" y="63"/>
                    </a:moveTo>
                    <a:lnTo>
                      <a:pt x="85" y="0"/>
                    </a:lnTo>
                    <a:lnTo>
                      <a:pt x="93" y="10"/>
                    </a:lnTo>
                    <a:lnTo>
                      <a:pt x="7" y="7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4" name="Freeform 93">
                <a:extLst>
                  <a:ext uri="{FF2B5EF4-FFF2-40B4-BE49-F238E27FC236}">
                    <a16:creationId xmlns:a16="http://schemas.microsoft.com/office/drawing/2014/main" id="{E561DCBE-6A69-7D9A-FACD-07F5297087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0425" y="4349750"/>
                <a:ext cx="161925" cy="153988"/>
              </a:xfrm>
              <a:custGeom>
                <a:avLst/>
                <a:gdLst>
                  <a:gd name="T0" fmla="*/ 52 w 96"/>
                  <a:gd name="T1" fmla="*/ 73 h 91"/>
                  <a:gd name="T2" fmla="*/ 56 w 96"/>
                  <a:gd name="T3" fmla="*/ 83 h 91"/>
                  <a:gd name="T4" fmla="*/ 29 w 96"/>
                  <a:gd name="T5" fmla="*/ 89 h 91"/>
                  <a:gd name="T6" fmla="*/ 9 w 96"/>
                  <a:gd name="T7" fmla="*/ 78 h 91"/>
                  <a:gd name="T8" fmla="*/ 1 w 96"/>
                  <a:gd name="T9" fmla="*/ 59 h 91"/>
                  <a:gd name="T10" fmla="*/ 6 w 96"/>
                  <a:gd name="T11" fmla="*/ 38 h 91"/>
                  <a:gd name="T12" fmla="*/ 25 w 96"/>
                  <a:gd name="T13" fmla="*/ 16 h 91"/>
                  <a:gd name="T14" fmla="*/ 50 w 96"/>
                  <a:gd name="T15" fmla="*/ 2 h 91"/>
                  <a:gd name="T16" fmla="*/ 72 w 96"/>
                  <a:gd name="T17" fmla="*/ 2 h 91"/>
                  <a:gd name="T18" fmla="*/ 89 w 96"/>
                  <a:gd name="T19" fmla="*/ 13 h 91"/>
                  <a:gd name="T20" fmla="*/ 96 w 96"/>
                  <a:gd name="T21" fmla="*/ 34 h 91"/>
                  <a:gd name="T22" fmla="*/ 87 w 96"/>
                  <a:gd name="T23" fmla="*/ 56 h 91"/>
                  <a:gd name="T24" fmla="*/ 78 w 96"/>
                  <a:gd name="T25" fmla="*/ 50 h 91"/>
                  <a:gd name="T26" fmla="*/ 80 w 96"/>
                  <a:gd name="T27" fmla="*/ 20 h 91"/>
                  <a:gd name="T28" fmla="*/ 68 w 96"/>
                  <a:gd name="T29" fmla="*/ 12 h 91"/>
                  <a:gd name="T30" fmla="*/ 52 w 96"/>
                  <a:gd name="T31" fmla="*/ 13 h 91"/>
                  <a:gd name="T32" fmla="*/ 32 w 96"/>
                  <a:gd name="T33" fmla="*/ 24 h 91"/>
                  <a:gd name="T34" fmla="*/ 13 w 96"/>
                  <a:gd name="T35" fmla="*/ 49 h 91"/>
                  <a:gd name="T36" fmla="*/ 17 w 96"/>
                  <a:gd name="T37" fmla="*/ 71 h 91"/>
                  <a:gd name="T38" fmla="*/ 32 w 96"/>
                  <a:gd name="T39" fmla="*/ 78 h 91"/>
                  <a:gd name="T40" fmla="*/ 52 w 96"/>
                  <a:gd name="T41" fmla="*/ 73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6" h="91">
                    <a:moveTo>
                      <a:pt x="52" y="73"/>
                    </a:moveTo>
                    <a:cubicBezTo>
                      <a:pt x="56" y="83"/>
                      <a:pt x="56" y="83"/>
                      <a:pt x="56" y="83"/>
                    </a:cubicBezTo>
                    <a:cubicBezTo>
                      <a:pt x="46" y="89"/>
                      <a:pt x="37" y="91"/>
                      <a:pt x="29" y="89"/>
                    </a:cubicBezTo>
                    <a:cubicBezTo>
                      <a:pt x="21" y="88"/>
                      <a:pt x="14" y="84"/>
                      <a:pt x="9" y="78"/>
                    </a:cubicBezTo>
                    <a:cubicBezTo>
                      <a:pt x="4" y="72"/>
                      <a:pt x="1" y="66"/>
                      <a:pt x="1" y="59"/>
                    </a:cubicBezTo>
                    <a:cubicBezTo>
                      <a:pt x="0" y="53"/>
                      <a:pt x="2" y="46"/>
                      <a:pt x="6" y="38"/>
                    </a:cubicBezTo>
                    <a:cubicBezTo>
                      <a:pt x="10" y="30"/>
                      <a:pt x="17" y="23"/>
                      <a:pt x="25" y="16"/>
                    </a:cubicBezTo>
                    <a:cubicBezTo>
                      <a:pt x="34" y="9"/>
                      <a:pt x="42" y="4"/>
                      <a:pt x="50" y="2"/>
                    </a:cubicBezTo>
                    <a:cubicBezTo>
                      <a:pt x="58" y="0"/>
                      <a:pt x="65" y="0"/>
                      <a:pt x="72" y="2"/>
                    </a:cubicBezTo>
                    <a:cubicBezTo>
                      <a:pt x="78" y="4"/>
                      <a:pt x="84" y="8"/>
                      <a:pt x="89" y="13"/>
                    </a:cubicBezTo>
                    <a:cubicBezTo>
                      <a:pt x="94" y="19"/>
                      <a:pt x="96" y="26"/>
                      <a:pt x="96" y="34"/>
                    </a:cubicBezTo>
                    <a:cubicBezTo>
                      <a:pt x="96" y="41"/>
                      <a:pt x="93" y="49"/>
                      <a:pt x="87" y="56"/>
                    </a:cubicBezTo>
                    <a:cubicBezTo>
                      <a:pt x="78" y="50"/>
                      <a:pt x="78" y="50"/>
                      <a:pt x="78" y="50"/>
                    </a:cubicBezTo>
                    <a:cubicBezTo>
                      <a:pt x="86" y="39"/>
                      <a:pt x="87" y="29"/>
                      <a:pt x="80" y="20"/>
                    </a:cubicBezTo>
                    <a:cubicBezTo>
                      <a:pt x="76" y="16"/>
                      <a:pt x="72" y="13"/>
                      <a:pt x="68" y="12"/>
                    </a:cubicBezTo>
                    <a:cubicBezTo>
                      <a:pt x="63" y="11"/>
                      <a:pt x="58" y="11"/>
                      <a:pt x="52" y="13"/>
                    </a:cubicBezTo>
                    <a:cubicBezTo>
                      <a:pt x="46" y="15"/>
                      <a:pt x="39" y="19"/>
                      <a:pt x="32" y="24"/>
                    </a:cubicBezTo>
                    <a:cubicBezTo>
                      <a:pt x="22" y="33"/>
                      <a:pt x="15" y="41"/>
                      <a:pt x="13" y="49"/>
                    </a:cubicBezTo>
                    <a:cubicBezTo>
                      <a:pt x="11" y="57"/>
                      <a:pt x="12" y="64"/>
                      <a:pt x="17" y="71"/>
                    </a:cubicBezTo>
                    <a:cubicBezTo>
                      <a:pt x="21" y="75"/>
                      <a:pt x="26" y="78"/>
                      <a:pt x="32" y="78"/>
                    </a:cubicBezTo>
                    <a:cubicBezTo>
                      <a:pt x="38" y="79"/>
                      <a:pt x="45" y="77"/>
                      <a:pt x="52" y="73"/>
                    </a:cubicBez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5" name="Freeform 94">
                <a:extLst>
                  <a:ext uri="{FF2B5EF4-FFF2-40B4-BE49-F238E27FC236}">
                    <a16:creationId xmlns:a16="http://schemas.microsoft.com/office/drawing/2014/main" id="{79B95E5C-2549-F698-5531-6E8206863B7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33925" y="4457700"/>
                <a:ext cx="171450" cy="171450"/>
              </a:xfrm>
              <a:custGeom>
                <a:avLst/>
                <a:gdLst>
                  <a:gd name="T0" fmla="*/ 0 w 101"/>
                  <a:gd name="T1" fmla="*/ 47 h 102"/>
                  <a:gd name="T2" fmla="*/ 93 w 101"/>
                  <a:gd name="T3" fmla="*/ 0 h 102"/>
                  <a:gd name="T4" fmla="*/ 101 w 101"/>
                  <a:gd name="T5" fmla="*/ 9 h 102"/>
                  <a:gd name="T6" fmla="*/ 52 w 101"/>
                  <a:gd name="T7" fmla="*/ 102 h 102"/>
                  <a:gd name="T8" fmla="*/ 44 w 101"/>
                  <a:gd name="T9" fmla="*/ 93 h 102"/>
                  <a:gd name="T10" fmla="*/ 59 w 101"/>
                  <a:gd name="T11" fmla="*/ 65 h 102"/>
                  <a:gd name="T12" fmla="*/ 35 w 101"/>
                  <a:gd name="T13" fmla="*/ 40 h 102"/>
                  <a:gd name="T14" fmla="*/ 7 w 101"/>
                  <a:gd name="T15" fmla="*/ 55 h 102"/>
                  <a:gd name="T16" fmla="*/ 0 w 101"/>
                  <a:gd name="T17" fmla="*/ 47 h 102"/>
                  <a:gd name="T18" fmla="*/ 45 w 101"/>
                  <a:gd name="T19" fmla="*/ 35 h 102"/>
                  <a:gd name="T20" fmla="*/ 64 w 101"/>
                  <a:gd name="T21" fmla="*/ 55 h 102"/>
                  <a:gd name="T22" fmla="*/ 78 w 101"/>
                  <a:gd name="T23" fmla="*/ 30 h 102"/>
                  <a:gd name="T24" fmla="*/ 89 w 101"/>
                  <a:gd name="T25" fmla="*/ 12 h 102"/>
                  <a:gd name="T26" fmla="*/ 72 w 101"/>
                  <a:gd name="T27" fmla="*/ 22 h 102"/>
                  <a:gd name="T28" fmla="*/ 45 w 101"/>
                  <a:gd name="T29" fmla="*/ 35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1" h="102">
                    <a:moveTo>
                      <a:pt x="0" y="47"/>
                    </a:moveTo>
                    <a:cubicBezTo>
                      <a:pt x="93" y="0"/>
                      <a:pt x="93" y="0"/>
                      <a:pt x="93" y="0"/>
                    </a:cubicBezTo>
                    <a:cubicBezTo>
                      <a:pt x="101" y="9"/>
                      <a:pt x="101" y="9"/>
                      <a:pt x="101" y="9"/>
                    </a:cubicBezTo>
                    <a:cubicBezTo>
                      <a:pt x="52" y="102"/>
                      <a:pt x="52" y="102"/>
                      <a:pt x="52" y="102"/>
                    </a:cubicBezTo>
                    <a:cubicBezTo>
                      <a:pt x="44" y="93"/>
                      <a:pt x="44" y="93"/>
                      <a:pt x="44" y="93"/>
                    </a:cubicBezTo>
                    <a:cubicBezTo>
                      <a:pt x="59" y="65"/>
                      <a:pt x="59" y="65"/>
                      <a:pt x="59" y="65"/>
                    </a:cubicBezTo>
                    <a:cubicBezTo>
                      <a:pt x="35" y="40"/>
                      <a:pt x="35" y="40"/>
                      <a:pt x="35" y="40"/>
                    </a:cubicBezTo>
                    <a:cubicBezTo>
                      <a:pt x="7" y="55"/>
                      <a:pt x="7" y="55"/>
                      <a:pt x="7" y="55"/>
                    </a:cubicBezTo>
                    <a:lnTo>
                      <a:pt x="0" y="47"/>
                    </a:lnTo>
                    <a:close/>
                    <a:moveTo>
                      <a:pt x="45" y="35"/>
                    </a:moveTo>
                    <a:cubicBezTo>
                      <a:pt x="64" y="55"/>
                      <a:pt x="64" y="55"/>
                      <a:pt x="64" y="55"/>
                    </a:cubicBezTo>
                    <a:cubicBezTo>
                      <a:pt x="78" y="30"/>
                      <a:pt x="78" y="30"/>
                      <a:pt x="78" y="30"/>
                    </a:cubicBezTo>
                    <a:cubicBezTo>
                      <a:pt x="83" y="22"/>
                      <a:pt x="86" y="16"/>
                      <a:pt x="89" y="12"/>
                    </a:cubicBezTo>
                    <a:cubicBezTo>
                      <a:pt x="84" y="15"/>
                      <a:pt x="78" y="19"/>
                      <a:pt x="72" y="22"/>
                    </a:cubicBezTo>
                    <a:lnTo>
                      <a:pt x="45" y="35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6" name="Freeform 95">
                <a:extLst>
                  <a:ext uri="{FF2B5EF4-FFF2-40B4-BE49-F238E27FC236}">
                    <a16:creationId xmlns:a16="http://schemas.microsoft.com/office/drawing/2014/main" id="{AC61CD24-96F5-4D69-B46B-852E7E71F9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2988" y="4500563"/>
                <a:ext cx="160338" cy="168275"/>
              </a:xfrm>
              <a:custGeom>
                <a:avLst/>
                <a:gdLst>
                  <a:gd name="T0" fmla="*/ 0 w 101"/>
                  <a:gd name="T1" fmla="*/ 98 h 106"/>
                  <a:gd name="T2" fmla="*/ 64 w 101"/>
                  <a:gd name="T3" fmla="*/ 29 h 106"/>
                  <a:gd name="T4" fmla="*/ 43 w 101"/>
                  <a:gd name="T5" fmla="*/ 10 h 106"/>
                  <a:gd name="T6" fmla="*/ 51 w 101"/>
                  <a:gd name="T7" fmla="*/ 0 h 106"/>
                  <a:gd name="T8" fmla="*/ 101 w 101"/>
                  <a:gd name="T9" fmla="*/ 47 h 106"/>
                  <a:gd name="T10" fmla="*/ 93 w 101"/>
                  <a:gd name="T11" fmla="*/ 57 h 106"/>
                  <a:gd name="T12" fmla="*/ 72 w 101"/>
                  <a:gd name="T13" fmla="*/ 36 h 106"/>
                  <a:gd name="T14" fmla="*/ 9 w 101"/>
                  <a:gd name="T15" fmla="*/ 106 h 106"/>
                  <a:gd name="T16" fmla="*/ 0 w 101"/>
                  <a:gd name="T17" fmla="*/ 98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" h="106">
                    <a:moveTo>
                      <a:pt x="0" y="98"/>
                    </a:moveTo>
                    <a:lnTo>
                      <a:pt x="64" y="29"/>
                    </a:lnTo>
                    <a:lnTo>
                      <a:pt x="43" y="10"/>
                    </a:lnTo>
                    <a:lnTo>
                      <a:pt x="51" y="0"/>
                    </a:lnTo>
                    <a:lnTo>
                      <a:pt x="101" y="47"/>
                    </a:lnTo>
                    <a:lnTo>
                      <a:pt x="93" y="57"/>
                    </a:lnTo>
                    <a:lnTo>
                      <a:pt x="72" y="36"/>
                    </a:lnTo>
                    <a:lnTo>
                      <a:pt x="9" y="106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7" name="Freeform 96">
                <a:extLst>
                  <a:ext uri="{FF2B5EF4-FFF2-40B4-BE49-F238E27FC236}">
                    <a16:creationId xmlns:a16="http://schemas.microsoft.com/office/drawing/2014/main" id="{088D3DAE-CA08-B83B-DA70-48D6C2D448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19663" y="4583113"/>
                <a:ext cx="182563" cy="195263"/>
              </a:xfrm>
              <a:custGeom>
                <a:avLst/>
                <a:gdLst>
                  <a:gd name="T0" fmla="*/ 0 w 115"/>
                  <a:gd name="T1" fmla="*/ 84 h 123"/>
                  <a:gd name="T2" fmla="*/ 66 w 115"/>
                  <a:gd name="T3" fmla="*/ 0 h 123"/>
                  <a:gd name="T4" fmla="*/ 115 w 115"/>
                  <a:gd name="T5" fmla="*/ 40 h 123"/>
                  <a:gd name="T6" fmla="*/ 107 w 115"/>
                  <a:gd name="T7" fmla="*/ 49 h 123"/>
                  <a:gd name="T8" fmla="*/ 67 w 115"/>
                  <a:gd name="T9" fmla="*/ 18 h 123"/>
                  <a:gd name="T10" fmla="*/ 46 w 115"/>
                  <a:gd name="T11" fmla="*/ 43 h 123"/>
                  <a:gd name="T12" fmla="*/ 85 w 115"/>
                  <a:gd name="T13" fmla="*/ 73 h 123"/>
                  <a:gd name="T14" fmla="*/ 76 w 115"/>
                  <a:gd name="T15" fmla="*/ 83 h 123"/>
                  <a:gd name="T16" fmla="*/ 39 w 115"/>
                  <a:gd name="T17" fmla="*/ 53 h 123"/>
                  <a:gd name="T18" fmla="*/ 17 w 115"/>
                  <a:gd name="T19" fmla="*/ 80 h 123"/>
                  <a:gd name="T20" fmla="*/ 58 w 115"/>
                  <a:gd name="T21" fmla="*/ 113 h 123"/>
                  <a:gd name="T22" fmla="*/ 51 w 115"/>
                  <a:gd name="T23" fmla="*/ 123 h 123"/>
                  <a:gd name="T24" fmla="*/ 0 w 115"/>
                  <a:gd name="T25" fmla="*/ 84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5" h="123">
                    <a:moveTo>
                      <a:pt x="0" y="84"/>
                    </a:moveTo>
                    <a:lnTo>
                      <a:pt x="66" y="0"/>
                    </a:lnTo>
                    <a:lnTo>
                      <a:pt x="115" y="40"/>
                    </a:lnTo>
                    <a:lnTo>
                      <a:pt x="107" y="49"/>
                    </a:lnTo>
                    <a:lnTo>
                      <a:pt x="67" y="18"/>
                    </a:lnTo>
                    <a:lnTo>
                      <a:pt x="46" y="43"/>
                    </a:lnTo>
                    <a:lnTo>
                      <a:pt x="85" y="73"/>
                    </a:lnTo>
                    <a:lnTo>
                      <a:pt x="76" y="83"/>
                    </a:lnTo>
                    <a:lnTo>
                      <a:pt x="39" y="53"/>
                    </a:lnTo>
                    <a:lnTo>
                      <a:pt x="17" y="80"/>
                    </a:lnTo>
                    <a:lnTo>
                      <a:pt x="58" y="113"/>
                    </a:lnTo>
                    <a:lnTo>
                      <a:pt x="51" y="123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  <p:grpSp>
          <p:nvGrpSpPr>
            <p:cNvPr id="110" name="Review">
              <a:extLst>
                <a:ext uri="{FF2B5EF4-FFF2-40B4-BE49-F238E27FC236}">
                  <a16:creationId xmlns:a16="http://schemas.microsoft.com/office/drawing/2014/main" id="{354EB99D-6D22-E540-25D2-0D85306DF2EA}"/>
                </a:ext>
              </a:extLst>
            </p:cNvPr>
            <p:cNvGrpSpPr/>
            <p:nvPr/>
          </p:nvGrpSpPr>
          <p:grpSpPr>
            <a:xfrm>
              <a:off x="7228012" y="3799562"/>
              <a:ext cx="419694" cy="617358"/>
              <a:chOff x="7339013" y="3797300"/>
              <a:chExt cx="492125" cy="723901"/>
            </a:xfrm>
          </p:grpSpPr>
          <p:sp>
            <p:nvSpPr>
              <p:cNvPr id="111" name="Freeform 97">
                <a:extLst>
                  <a:ext uri="{FF2B5EF4-FFF2-40B4-BE49-F238E27FC236}">
                    <a16:creationId xmlns:a16="http://schemas.microsoft.com/office/drawing/2014/main" id="{C9942D21-2FF0-B4E8-72A9-4FA81683AFB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39013" y="4344988"/>
                <a:ext cx="206375" cy="176213"/>
              </a:xfrm>
              <a:custGeom>
                <a:avLst/>
                <a:gdLst>
                  <a:gd name="T0" fmla="*/ 77 w 122"/>
                  <a:gd name="T1" fmla="*/ 104 h 104"/>
                  <a:gd name="T2" fmla="*/ 0 w 122"/>
                  <a:gd name="T3" fmla="*/ 41 h 104"/>
                  <a:gd name="T4" fmla="*/ 23 w 122"/>
                  <a:gd name="T5" fmla="*/ 13 h 104"/>
                  <a:gd name="T6" fmla="*/ 36 w 122"/>
                  <a:gd name="T7" fmla="*/ 2 h 104"/>
                  <a:gd name="T8" fmla="*/ 49 w 122"/>
                  <a:gd name="T9" fmla="*/ 1 h 104"/>
                  <a:gd name="T10" fmla="*/ 62 w 122"/>
                  <a:gd name="T11" fmla="*/ 8 h 104"/>
                  <a:gd name="T12" fmla="*/ 73 w 122"/>
                  <a:gd name="T13" fmla="*/ 24 h 104"/>
                  <a:gd name="T14" fmla="*/ 69 w 122"/>
                  <a:gd name="T15" fmla="*/ 43 h 104"/>
                  <a:gd name="T16" fmla="*/ 77 w 122"/>
                  <a:gd name="T17" fmla="*/ 41 h 104"/>
                  <a:gd name="T18" fmla="*/ 92 w 122"/>
                  <a:gd name="T19" fmla="*/ 43 h 104"/>
                  <a:gd name="T20" fmla="*/ 122 w 122"/>
                  <a:gd name="T21" fmla="*/ 49 h 104"/>
                  <a:gd name="T22" fmla="*/ 114 w 122"/>
                  <a:gd name="T23" fmla="*/ 59 h 104"/>
                  <a:gd name="T24" fmla="*/ 91 w 122"/>
                  <a:gd name="T25" fmla="*/ 55 h 104"/>
                  <a:gd name="T26" fmla="*/ 72 w 122"/>
                  <a:gd name="T27" fmla="*/ 52 h 104"/>
                  <a:gd name="T28" fmla="*/ 64 w 122"/>
                  <a:gd name="T29" fmla="*/ 53 h 104"/>
                  <a:gd name="T30" fmla="*/ 57 w 122"/>
                  <a:gd name="T31" fmla="*/ 58 h 104"/>
                  <a:gd name="T32" fmla="*/ 50 w 122"/>
                  <a:gd name="T33" fmla="*/ 68 h 104"/>
                  <a:gd name="T34" fmla="*/ 83 w 122"/>
                  <a:gd name="T35" fmla="*/ 96 h 104"/>
                  <a:gd name="T36" fmla="*/ 77 w 122"/>
                  <a:gd name="T37" fmla="*/ 104 h 104"/>
                  <a:gd name="T38" fmla="*/ 41 w 122"/>
                  <a:gd name="T39" fmla="*/ 61 h 104"/>
                  <a:gd name="T40" fmla="*/ 56 w 122"/>
                  <a:gd name="T41" fmla="*/ 43 h 104"/>
                  <a:gd name="T42" fmla="*/ 61 w 122"/>
                  <a:gd name="T43" fmla="*/ 33 h 104"/>
                  <a:gd name="T44" fmla="*/ 61 w 122"/>
                  <a:gd name="T45" fmla="*/ 24 h 104"/>
                  <a:gd name="T46" fmla="*/ 55 w 122"/>
                  <a:gd name="T47" fmla="*/ 17 h 104"/>
                  <a:gd name="T48" fmla="*/ 43 w 122"/>
                  <a:gd name="T49" fmla="*/ 13 h 104"/>
                  <a:gd name="T50" fmla="*/ 32 w 122"/>
                  <a:gd name="T51" fmla="*/ 20 h 104"/>
                  <a:gd name="T52" fmla="*/ 15 w 122"/>
                  <a:gd name="T53" fmla="*/ 40 h 104"/>
                  <a:gd name="T54" fmla="*/ 41 w 122"/>
                  <a:gd name="T55" fmla="*/ 61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2" h="104">
                    <a:moveTo>
                      <a:pt x="77" y="104"/>
                    </a:moveTo>
                    <a:cubicBezTo>
                      <a:pt x="0" y="41"/>
                      <a:pt x="0" y="41"/>
                      <a:pt x="0" y="41"/>
                    </a:cubicBezTo>
                    <a:cubicBezTo>
                      <a:pt x="23" y="13"/>
                      <a:pt x="23" y="13"/>
                      <a:pt x="23" y="13"/>
                    </a:cubicBezTo>
                    <a:cubicBezTo>
                      <a:pt x="28" y="7"/>
                      <a:pt x="32" y="4"/>
                      <a:pt x="36" y="2"/>
                    </a:cubicBezTo>
                    <a:cubicBezTo>
                      <a:pt x="40" y="1"/>
                      <a:pt x="44" y="0"/>
                      <a:pt x="49" y="1"/>
                    </a:cubicBezTo>
                    <a:cubicBezTo>
                      <a:pt x="53" y="2"/>
                      <a:pt x="58" y="4"/>
                      <a:pt x="62" y="8"/>
                    </a:cubicBezTo>
                    <a:cubicBezTo>
                      <a:pt x="68" y="13"/>
                      <a:pt x="72" y="18"/>
                      <a:pt x="73" y="24"/>
                    </a:cubicBezTo>
                    <a:cubicBezTo>
                      <a:pt x="74" y="30"/>
                      <a:pt x="72" y="36"/>
                      <a:pt x="69" y="43"/>
                    </a:cubicBezTo>
                    <a:cubicBezTo>
                      <a:pt x="72" y="42"/>
                      <a:pt x="75" y="41"/>
                      <a:pt x="77" y="41"/>
                    </a:cubicBezTo>
                    <a:cubicBezTo>
                      <a:pt x="82" y="41"/>
                      <a:pt x="87" y="42"/>
                      <a:pt x="92" y="43"/>
                    </a:cubicBezTo>
                    <a:cubicBezTo>
                      <a:pt x="122" y="49"/>
                      <a:pt x="122" y="49"/>
                      <a:pt x="122" y="49"/>
                    </a:cubicBezTo>
                    <a:cubicBezTo>
                      <a:pt x="114" y="59"/>
                      <a:pt x="114" y="59"/>
                      <a:pt x="114" y="59"/>
                    </a:cubicBezTo>
                    <a:cubicBezTo>
                      <a:pt x="91" y="55"/>
                      <a:pt x="91" y="55"/>
                      <a:pt x="91" y="55"/>
                    </a:cubicBezTo>
                    <a:cubicBezTo>
                      <a:pt x="82" y="53"/>
                      <a:pt x="76" y="52"/>
                      <a:pt x="72" y="52"/>
                    </a:cubicBezTo>
                    <a:cubicBezTo>
                      <a:pt x="69" y="51"/>
                      <a:pt x="66" y="52"/>
                      <a:pt x="64" y="53"/>
                    </a:cubicBezTo>
                    <a:cubicBezTo>
                      <a:pt x="62" y="54"/>
                      <a:pt x="60" y="55"/>
                      <a:pt x="57" y="58"/>
                    </a:cubicBezTo>
                    <a:cubicBezTo>
                      <a:pt x="50" y="68"/>
                      <a:pt x="50" y="68"/>
                      <a:pt x="50" y="68"/>
                    </a:cubicBezTo>
                    <a:cubicBezTo>
                      <a:pt x="83" y="96"/>
                      <a:pt x="83" y="96"/>
                      <a:pt x="83" y="96"/>
                    </a:cubicBezTo>
                    <a:lnTo>
                      <a:pt x="77" y="104"/>
                    </a:lnTo>
                    <a:close/>
                    <a:moveTo>
                      <a:pt x="41" y="61"/>
                    </a:moveTo>
                    <a:cubicBezTo>
                      <a:pt x="56" y="43"/>
                      <a:pt x="56" y="43"/>
                      <a:pt x="56" y="43"/>
                    </a:cubicBezTo>
                    <a:cubicBezTo>
                      <a:pt x="59" y="39"/>
                      <a:pt x="61" y="36"/>
                      <a:pt x="61" y="33"/>
                    </a:cubicBezTo>
                    <a:cubicBezTo>
                      <a:pt x="62" y="30"/>
                      <a:pt x="62" y="27"/>
                      <a:pt x="61" y="24"/>
                    </a:cubicBezTo>
                    <a:cubicBezTo>
                      <a:pt x="60" y="21"/>
                      <a:pt x="58" y="19"/>
                      <a:pt x="55" y="17"/>
                    </a:cubicBezTo>
                    <a:cubicBezTo>
                      <a:pt x="52" y="13"/>
                      <a:pt x="48" y="12"/>
                      <a:pt x="43" y="13"/>
                    </a:cubicBezTo>
                    <a:cubicBezTo>
                      <a:pt x="39" y="13"/>
                      <a:pt x="36" y="15"/>
                      <a:pt x="32" y="20"/>
                    </a:cubicBezTo>
                    <a:cubicBezTo>
                      <a:pt x="15" y="40"/>
                      <a:pt x="15" y="40"/>
                      <a:pt x="15" y="40"/>
                    </a:cubicBezTo>
                    <a:lnTo>
                      <a:pt x="41" y="61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2" name="Freeform 98">
                <a:extLst>
                  <a:ext uri="{FF2B5EF4-FFF2-40B4-BE49-F238E27FC236}">
                    <a16:creationId xmlns:a16="http://schemas.microsoft.com/office/drawing/2014/main" id="{2C83E9A0-B9DC-1C8D-42E5-4439F04998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3150" y="4230688"/>
                <a:ext cx="196850" cy="177800"/>
              </a:xfrm>
              <a:custGeom>
                <a:avLst/>
                <a:gdLst>
                  <a:gd name="T0" fmla="*/ 87 w 124"/>
                  <a:gd name="T1" fmla="*/ 112 h 112"/>
                  <a:gd name="T2" fmla="*/ 0 w 124"/>
                  <a:gd name="T3" fmla="*/ 51 h 112"/>
                  <a:gd name="T4" fmla="*/ 37 w 124"/>
                  <a:gd name="T5" fmla="*/ 0 h 112"/>
                  <a:gd name="T6" fmla="*/ 46 w 124"/>
                  <a:gd name="T7" fmla="*/ 7 h 112"/>
                  <a:gd name="T8" fmla="*/ 17 w 124"/>
                  <a:gd name="T9" fmla="*/ 49 h 112"/>
                  <a:gd name="T10" fmla="*/ 43 w 124"/>
                  <a:gd name="T11" fmla="*/ 67 h 112"/>
                  <a:gd name="T12" fmla="*/ 71 w 124"/>
                  <a:gd name="T13" fmla="*/ 28 h 112"/>
                  <a:gd name="T14" fmla="*/ 81 w 124"/>
                  <a:gd name="T15" fmla="*/ 35 h 112"/>
                  <a:gd name="T16" fmla="*/ 54 w 124"/>
                  <a:gd name="T17" fmla="*/ 74 h 112"/>
                  <a:gd name="T18" fmla="*/ 82 w 124"/>
                  <a:gd name="T19" fmla="*/ 96 h 112"/>
                  <a:gd name="T20" fmla="*/ 113 w 124"/>
                  <a:gd name="T21" fmla="*/ 52 h 112"/>
                  <a:gd name="T22" fmla="*/ 124 w 124"/>
                  <a:gd name="T23" fmla="*/ 59 h 112"/>
                  <a:gd name="T24" fmla="*/ 87 w 124"/>
                  <a:gd name="T25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4" h="112">
                    <a:moveTo>
                      <a:pt x="87" y="112"/>
                    </a:moveTo>
                    <a:lnTo>
                      <a:pt x="0" y="51"/>
                    </a:lnTo>
                    <a:lnTo>
                      <a:pt x="37" y="0"/>
                    </a:lnTo>
                    <a:lnTo>
                      <a:pt x="46" y="7"/>
                    </a:lnTo>
                    <a:lnTo>
                      <a:pt x="17" y="49"/>
                    </a:lnTo>
                    <a:lnTo>
                      <a:pt x="43" y="67"/>
                    </a:lnTo>
                    <a:lnTo>
                      <a:pt x="71" y="28"/>
                    </a:lnTo>
                    <a:lnTo>
                      <a:pt x="81" y="35"/>
                    </a:lnTo>
                    <a:lnTo>
                      <a:pt x="54" y="74"/>
                    </a:lnTo>
                    <a:lnTo>
                      <a:pt x="82" y="96"/>
                    </a:lnTo>
                    <a:lnTo>
                      <a:pt x="113" y="52"/>
                    </a:lnTo>
                    <a:lnTo>
                      <a:pt x="124" y="59"/>
                    </a:lnTo>
                    <a:lnTo>
                      <a:pt x="87" y="112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3" name="Freeform 99">
                <a:extLst>
                  <a:ext uri="{FF2B5EF4-FFF2-40B4-BE49-F238E27FC236}">
                    <a16:creationId xmlns:a16="http://schemas.microsoft.com/office/drawing/2014/main" id="{37BD652A-7FD2-4639-5CED-93719FA46F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86650" y="4114800"/>
                <a:ext cx="180975" cy="149225"/>
              </a:xfrm>
              <a:custGeom>
                <a:avLst/>
                <a:gdLst>
                  <a:gd name="T0" fmla="*/ 101 w 107"/>
                  <a:gd name="T1" fmla="*/ 88 h 88"/>
                  <a:gd name="T2" fmla="*/ 0 w 107"/>
                  <a:gd name="T3" fmla="*/ 64 h 88"/>
                  <a:gd name="T4" fmla="*/ 6 w 107"/>
                  <a:gd name="T5" fmla="*/ 54 h 88"/>
                  <a:gd name="T6" fmla="*/ 78 w 107"/>
                  <a:gd name="T7" fmla="*/ 73 h 88"/>
                  <a:gd name="T8" fmla="*/ 94 w 107"/>
                  <a:gd name="T9" fmla="*/ 78 h 88"/>
                  <a:gd name="T10" fmla="*/ 83 w 107"/>
                  <a:gd name="T11" fmla="*/ 66 h 88"/>
                  <a:gd name="T12" fmla="*/ 32 w 107"/>
                  <a:gd name="T13" fmla="*/ 10 h 88"/>
                  <a:gd name="T14" fmla="*/ 38 w 107"/>
                  <a:gd name="T15" fmla="*/ 0 h 88"/>
                  <a:gd name="T16" fmla="*/ 107 w 107"/>
                  <a:gd name="T17" fmla="*/ 79 h 88"/>
                  <a:gd name="T18" fmla="*/ 101 w 107"/>
                  <a:gd name="T19" fmla="*/ 88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7" h="88">
                    <a:moveTo>
                      <a:pt x="101" y="88"/>
                    </a:moveTo>
                    <a:cubicBezTo>
                      <a:pt x="0" y="64"/>
                      <a:pt x="0" y="64"/>
                      <a:pt x="0" y="64"/>
                    </a:cubicBezTo>
                    <a:cubicBezTo>
                      <a:pt x="6" y="54"/>
                      <a:pt x="6" y="54"/>
                      <a:pt x="6" y="54"/>
                    </a:cubicBezTo>
                    <a:cubicBezTo>
                      <a:pt x="78" y="73"/>
                      <a:pt x="78" y="73"/>
                      <a:pt x="78" y="73"/>
                    </a:cubicBezTo>
                    <a:cubicBezTo>
                      <a:pt x="84" y="74"/>
                      <a:pt x="89" y="76"/>
                      <a:pt x="94" y="78"/>
                    </a:cubicBezTo>
                    <a:cubicBezTo>
                      <a:pt x="90" y="74"/>
                      <a:pt x="87" y="70"/>
                      <a:pt x="83" y="66"/>
                    </a:cubicBezTo>
                    <a:cubicBezTo>
                      <a:pt x="32" y="10"/>
                      <a:pt x="32" y="10"/>
                      <a:pt x="32" y="1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107" y="79"/>
                      <a:pt x="107" y="79"/>
                      <a:pt x="107" y="79"/>
                    </a:cubicBezTo>
                    <a:lnTo>
                      <a:pt x="101" y="88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4" name="Freeform 100">
                <a:extLst>
                  <a:ext uri="{FF2B5EF4-FFF2-40B4-BE49-F238E27FC236}">
                    <a16:creationId xmlns:a16="http://schemas.microsoft.com/office/drawing/2014/main" id="{37A7F437-7B16-6905-C3B4-17B2D76B95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58088" y="4084638"/>
                <a:ext cx="155575" cy="95250"/>
              </a:xfrm>
              <a:custGeom>
                <a:avLst/>
                <a:gdLst>
                  <a:gd name="T0" fmla="*/ 92 w 98"/>
                  <a:gd name="T1" fmla="*/ 60 h 60"/>
                  <a:gd name="T2" fmla="*/ 0 w 98"/>
                  <a:gd name="T3" fmla="*/ 11 h 60"/>
                  <a:gd name="T4" fmla="*/ 5 w 98"/>
                  <a:gd name="T5" fmla="*/ 0 h 60"/>
                  <a:gd name="T6" fmla="*/ 98 w 98"/>
                  <a:gd name="T7" fmla="*/ 50 h 60"/>
                  <a:gd name="T8" fmla="*/ 92 w 98"/>
                  <a:gd name="T9" fmla="*/ 6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8" h="60">
                    <a:moveTo>
                      <a:pt x="92" y="60"/>
                    </a:moveTo>
                    <a:lnTo>
                      <a:pt x="0" y="11"/>
                    </a:lnTo>
                    <a:lnTo>
                      <a:pt x="5" y="0"/>
                    </a:lnTo>
                    <a:lnTo>
                      <a:pt x="98" y="50"/>
                    </a:lnTo>
                    <a:lnTo>
                      <a:pt x="92" y="60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5" name="Freeform 101">
                <a:extLst>
                  <a:ext uri="{FF2B5EF4-FFF2-40B4-BE49-F238E27FC236}">
                    <a16:creationId xmlns:a16="http://schemas.microsoft.com/office/drawing/2014/main" id="{FE94C7BB-0DA3-2003-3D0B-9C519C13E4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78725" y="3971925"/>
                <a:ext cx="195263" cy="160338"/>
              </a:xfrm>
              <a:custGeom>
                <a:avLst/>
                <a:gdLst>
                  <a:gd name="T0" fmla="*/ 96 w 123"/>
                  <a:gd name="T1" fmla="*/ 101 h 101"/>
                  <a:gd name="T2" fmla="*/ 0 w 123"/>
                  <a:gd name="T3" fmla="*/ 56 h 101"/>
                  <a:gd name="T4" fmla="*/ 26 w 123"/>
                  <a:gd name="T5" fmla="*/ 0 h 101"/>
                  <a:gd name="T6" fmla="*/ 38 w 123"/>
                  <a:gd name="T7" fmla="*/ 5 h 101"/>
                  <a:gd name="T8" fmla="*/ 16 w 123"/>
                  <a:gd name="T9" fmla="*/ 51 h 101"/>
                  <a:gd name="T10" fmla="*/ 45 w 123"/>
                  <a:gd name="T11" fmla="*/ 65 h 101"/>
                  <a:gd name="T12" fmla="*/ 65 w 123"/>
                  <a:gd name="T13" fmla="*/ 21 h 101"/>
                  <a:gd name="T14" fmla="*/ 77 w 123"/>
                  <a:gd name="T15" fmla="*/ 26 h 101"/>
                  <a:gd name="T16" fmla="*/ 57 w 123"/>
                  <a:gd name="T17" fmla="*/ 70 h 101"/>
                  <a:gd name="T18" fmla="*/ 89 w 123"/>
                  <a:gd name="T19" fmla="*/ 85 h 101"/>
                  <a:gd name="T20" fmla="*/ 112 w 123"/>
                  <a:gd name="T21" fmla="*/ 37 h 101"/>
                  <a:gd name="T22" fmla="*/ 123 w 123"/>
                  <a:gd name="T23" fmla="*/ 42 h 101"/>
                  <a:gd name="T24" fmla="*/ 96 w 123"/>
                  <a:gd name="T25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3" h="101">
                    <a:moveTo>
                      <a:pt x="96" y="101"/>
                    </a:moveTo>
                    <a:lnTo>
                      <a:pt x="0" y="56"/>
                    </a:lnTo>
                    <a:lnTo>
                      <a:pt x="26" y="0"/>
                    </a:lnTo>
                    <a:lnTo>
                      <a:pt x="38" y="5"/>
                    </a:lnTo>
                    <a:lnTo>
                      <a:pt x="16" y="51"/>
                    </a:lnTo>
                    <a:lnTo>
                      <a:pt x="45" y="65"/>
                    </a:lnTo>
                    <a:lnTo>
                      <a:pt x="65" y="21"/>
                    </a:lnTo>
                    <a:lnTo>
                      <a:pt x="77" y="26"/>
                    </a:lnTo>
                    <a:lnTo>
                      <a:pt x="57" y="70"/>
                    </a:lnTo>
                    <a:lnTo>
                      <a:pt x="89" y="85"/>
                    </a:lnTo>
                    <a:lnTo>
                      <a:pt x="112" y="37"/>
                    </a:lnTo>
                    <a:lnTo>
                      <a:pt x="123" y="42"/>
                    </a:lnTo>
                    <a:lnTo>
                      <a:pt x="96" y="101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6" name="Freeform 102">
                <a:extLst>
                  <a:ext uri="{FF2B5EF4-FFF2-40B4-BE49-F238E27FC236}">
                    <a16:creationId xmlns:a16="http://schemas.microsoft.com/office/drawing/2014/main" id="{1F2D86ED-1959-7E7E-9DD3-B85F6E92BB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24763" y="3797300"/>
                <a:ext cx="206375" cy="188913"/>
              </a:xfrm>
              <a:custGeom>
                <a:avLst/>
                <a:gdLst>
                  <a:gd name="T0" fmla="*/ 101 w 122"/>
                  <a:gd name="T1" fmla="*/ 112 h 112"/>
                  <a:gd name="T2" fmla="*/ 0 w 122"/>
                  <a:gd name="T3" fmla="*/ 98 h 112"/>
                  <a:gd name="T4" fmla="*/ 4 w 122"/>
                  <a:gd name="T5" fmla="*/ 88 h 112"/>
                  <a:gd name="T6" fmla="*/ 70 w 122"/>
                  <a:gd name="T7" fmla="*/ 98 h 112"/>
                  <a:gd name="T8" fmla="*/ 90 w 122"/>
                  <a:gd name="T9" fmla="*/ 102 h 112"/>
                  <a:gd name="T10" fmla="*/ 74 w 122"/>
                  <a:gd name="T11" fmla="*/ 92 h 112"/>
                  <a:gd name="T12" fmla="*/ 16 w 122"/>
                  <a:gd name="T13" fmla="*/ 55 h 112"/>
                  <a:gd name="T14" fmla="*/ 21 w 122"/>
                  <a:gd name="T15" fmla="*/ 43 h 112"/>
                  <a:gd name="T16" fmla="*/ 72 w 122"/>
                  <a:gd name="T17" fmla="*/ 49 h 112"/>
                  <a:gd name="T18" fmla="*/ 107 w 122"/>
                  <a:gd name="T19" fmla="*/ 55 h 112"/>
                  <a:gd name="T20" fmla="*/ 88 w 122"/>
                  <a:gd name="T21" fmla="*/ 44 h 112"/>
                  <a:gd name="T22" fmla="*/ 32 w 122"/>
                  <a:gd name="T23" fmla="*/ 10 h 112"/>
                  <a:gd name="T24" fmla="*/ 36 w 122"/>
                  <a:gd name="T25" fmla="*/ 0 h 112"/>
                  <a:gd name="T26" fmla="*/ 122 w 122"/>
                  <a:gd name="T27" fmla="*/ 55 h 112"/>
                  <a:gd name="T28" fmla="*/ 118 w 122"/>
                  <a:gd name="T29" fmla="*/ 64 h 112"/>
                  <a:gd name="T30" fmla="*/ 41 w 122"/>
                  <a:gd name="T31" fmla="*/ 55 h 112"/>
                  <a:gd name="T32" fmla="*/ 29 w 122"/>
                  <a:gd name="T33" fmla="*/ 53 h 112"/>
                  <a:gd name="T34" fmla="*/ 40 w 122"/>
                  <a:gd name="T35" fmla="*/ 59 h 112"/>
                  <a:gd name="T36" fmla="*/ 105 w 122"/>
                  <a:gd name="T37" fmla="*/ 101 h 112"/>
                  <a:gd name="T38" fmla="*/ 101 w 122"/>
                  <a:gd name="T39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22" h="112">
                    <a:moveTo>
                      <a:pt x="101" y="112"/>
                    </a:moveTo>
                    <a:cubicBezTo>
                      <a:pt x="0" y="98"/>
                      <a:pt x="0" y="98"/>
                      <a:pt x="0" y="98"/>
                    </a:cubicBezTo>
                    <a:cubicBezTo>
                      <a:pt x="4" y="88"/>
                      <a:pt x="4" y="88"/>
                      <a:pt x="4" y="88"/>
                    </a:cubicBezTo>
                    <a:cubicBezTo>
                      <a:pt x="70" y="98"/>
                      <a:pt x="70" y="98"/>
                      <a:pt x="70" y="98"/>
                    </a:cubicBezTo>
                    <a:cubicBezTo>
                      <a:pt x="76" y="99"/>
                      <a:pt x="83" y="101"/>
                      <a:pt x="90" y="10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16" y="55"/>
                      <a:pt x="16" y="55"/>
                      <a:pt x="16" y="55"/>
                    </a:cubicBezTo>
                    <a:cubicBezTo>
                      <a:pt x="21" y="43"/>
                      <a:pt x="21" y="43"/>
                      <a:pt x="21" y="43"/>
                    </a:cubicBezTo>
                    <a:cubicBezTo>
                      <a:pt x="72" y="49"/>
                      <a:pt x="72" y="49"/>
                      <a:pt x="72" y="49"/>
                    </a:cubicBezTo>
                    <a:cubicBezTo>
                      <a:pt x="84" y="50"/>
                      <a:pt x="96" y="52"/>
                      <a:pt x="107" y="55"/>
                    </a:cubicBezTo>
                    <a:cubicBezTo>
                      <a:pt x="101" y="52"/>
                      <a:pt x="95" y="48"/>
                      <a:pt x="88" y="44"/>
                    </a:cubicBezTo>
                    <a:cubicBezTo>
                      <a:pt x="32" y="10"/>
                      <a:pt x="32" y="10"/>
                      <a:pt x="32" y="10"/>
                    </a:cubicBezTo>
                    <a:cubicBezTo>
                      <a:pt x="36" y="0"/>
                      <a:pt x="36" y="0"/>
                      <a:pt x="36" y="0"/>
                    </a:cubicBezTo>
                    <a:cubicBezTo>
                      <a:pt x="122" y="55"/>
                      <a:pt x="122" y="55"/>
                      <a:pt x="122" y="55"/>
                    </a:cubicBezTo>
                    <a:cubicBezTo>
                      <a:pt x="118" y="64"/>
                      <a:pt x="118" y="64"/>
                      <a:pt x="118" y="64"/>
                    </a:cubicBezTo>
                    <a:cubicBezTo>
                      <a:pt x="41" y="55"/>
                      <a:pt x="41" y="55"/>
                      <a:pt x="41" y="55"/>
                    </a:cubicBezTo>
                    <a:cubicBezTo>
                      <a:pt x="29" y="53"/>
                      <a:pt x="29" y="53"/>
                      <a:pt x="29" y="53"/>
                    </a:cubicBezTo>
                    <a:cubicBezTo>
                      <a:pt x="33" y="55"/>
                      <a:pt x="37" y="57"/>
                      <a:pt x="40" y="59"/>
                    </a:cubicBezTo>
                    <a:cubicBezTo>
                      <a:pt x="105" y="101"/>
                      <a:pt x="105" y="101"/>
                      <a:pt x="105" y="101"/>
                    </a:cubicBezTo>
                    <a:lnTo>
                      <a:pt x="101" y="112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</p:grpSp>
      <p:grpSp>
        <p:nvGrpSpPr>
          <p:cNvPr id="194" name="AM Processes">
            <a:extLst>
              <a:ext uri="{FF2B5EF4-FFF2-40B4-BE49-F238E27FC236}">
                <a16:creationId xmlns:a16="http://schemas.microsoft.com/office/drawing/2014/main" id="{1DC98B87-23B5-C994-28E2-BAD8EB79FDDB}"/>
              </a:ext>
            </a:extLst>
          </p:cNvPr>
          <p:cNvGrpSpPr/>
          <p:nvPr/>
        </p:nvGrpSpPr>
        <p:grpSpPr>
          <a:xfrm>
            <a:off x="3433156" y="789945"/>
            <a:ext cx="5353141" cy="5531850"/>
            <a:chOff x="3433156" y="789945"/>
            <a:chExt cx="5353141" cy="5531850"/>
          </a:xfrm>
        </p:grpSpPr>
        <p:grpSp>
          <p:nvGrpSpPr>
            <p:cNvPr id="138" name="Measure &amp; Report">
              <a:extLst>
                <a:ext uri="{FF2B5EF4-FFF2-40B4-BE49-F238E27FC236}">
                  <a16:creationId xmlns:a16="http://schemas.microsoft.com/office/drawing/2014/main" id="{5258472D-008D-3070-564F-7CEB82BC5A8C}"/>
                </a:ext>
              </a:extLst>
            </p:cNvPr>
            <p:cNvGrpSpPr/>
            <p:nvPr/>
          </p:nvGrpSpPr>
          <p:grpSpPr>
            <a:xfrm>
              <a:off x="4042390" y="789945"/>
              <a:ext cx="2094414" cy="1625980"/>
              <a:chOff x="3603625" y="268288"/>
              <a:chExt cx="2455863" cy="1906588"/>
            </a:xfrm>
          </p:grpSpPr>
          <p:sp>
            <p:nvSpPr>
              <p:cNvPr id="160" name="Background">
                <a:extLst>
                  <a:ext uri="{FF2B5EF4-FFF2-40B4-BE49-F238E27FC236}">
                    <a16:creationId xmlns:a16="http://schemas.microsoft.com/office/drawing/2014/main" id="{EF743208-7A97-14E5-5151-5C2DB6E57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3625" y="268288"/>
                <a:ext cx="2455863" cy="1906588"/>
              </a:xfrm>
              <a:custGeom>
                <a:avLst/>
                <a:gdLst>
                  <a:gd name="T0" fmla="*/ 1451 w 1451"/>
                  <a:gd name="T1" fmla="*/ 640 h 1126"/>
                  <a:gd name="T2" fmla="*/ 1451 w 1451"/>
                  <a:gd name="T3" fmla="*/ 0 h 1126"/>
                  <a:gd name="T4" fmla="*/ 0 w 1451"/>
                  <a:gd name="T5" fmla="*/ 762 h 1126"/>
                  <a:gd name="T6" fmla="*/ 528 w 1451"/>
                  <a:gd name="T7" fmla="*/ 1126 h 1126"/>
                  <a:gd name="T8" fmla="*/ 1451 w 1451"/>
                  <a:gd name="T9" fmla="*/ 640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51" h="1126">
                    <a:moveTo>
                      <a:pt x="1451" y="640"/>
                    </a:moveTo>
                    <a:cubicBezTo>
                      <a:pt x="1451" y="0"/>
                      <a:pt x="1451" y="0"/>
                      <a:pt x="1451" y="0"/>
                    </a:cubicBezTo>
                    <a:cubicBezTo>
                      <a:pt x="852" y="7"/>
                      <a:pt x="323" y="306"/>
                      <a:pt x="0" y="762"/>
                    </a:cubicBezTo>
                    <a:cubicBezTo>
                      <a:pt x="528" y="1126"/>
                      <a:pt x="528" y="1126"/>
                      <a:pt x="528" y="1126"/>
                    </a:cubicBezTo>
                    <a:cubicBezTo>
                      <a:pt x="734" y="837"/>
                      <a:pt x="1070" y="647"/>
                      <a:pt x="1451" y="640"/>
                    </a:cubicBezTo>
                    <a:close/>
                  </a:path>
                </a:pathLst>
              </a:custGeom>
              <a:solidFill>
                <a:srgbClr val="2B6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1" name="Text">
                <a:extLst>
                  <a:ext uri="{FF2B5EF4-FFF2-40B4-BE49-F238E27FC236}">
                    <a16:creationId xmlns:a16="http://schemas.microsoft.com/office/drawing/2014/main" id="{C58CFCAC-1987-EC53-5280-C6153C6FEB2C}"/>
                  </a:ext>
                </a:extLst>
              </p:cNvPr>
              <p:cNvSpPr txBox="1"/>
              <p:nvPr/>
            </p:nvSpPr>
            <p:spPr>
              <a:xfrm>
                <a:off x="4398169" y="957961"/>
                <a:ext cx="924559" cy="3248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Measure &amp; Report</a:t>
                </a:r>
              </a:p>
            </p:txBody>
          </p:sp>
        </p:grpSp>
        <p:grpSp>
          <p:nvGrpSpPr>
            <p:cNvPr id="140" name="Implement AM Practices">
              <a:extLst>
                <a:ext uri="{FF2B5EF4-FFF2-40B4-BE49-F238E27FC236}">
                  <a16:creationId xmlns:a16="http://schemas.microsoft.com/office/drawing/2014/main" id="{1233035B-9519-21E9-57B3-1B577E7EC218}"/>
                </a:ext>
              </a:extLst>
            </p:cNvPr>
            <p:cNvGrpSpPr/>
            <p:nvPr/>
          </p:nvGrpSpPr>
          <p:grpSpPr>
            <a:xfrm>
              <a:off x="3568541" y="1938014"/>
              <a:ext cx="1203577" cy="2788941"/>
              <a:chOff x="3048000" y="1614488"/>
              <a:chExt cx="1411288" cy="3270250"/>
            </a:xfrm>
          </p:grpSpPr>
          <p:sp>
            <p:nvSpPr>
              <p:cNvPr id="156" name="Background">
                <a:extLst>
                  <a:ext uri="{FF2B5EF4-FFF2-40B4-BE49-F238E27FC236}">
                    <a16:creationId xmlns:a16="http://schemas.microsoft.com/office/drawing/2014/main" id="{C418061A-11BC-EBD8-0C63-584E9733A5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8000" y="1614488"/>
                <a:ext cx="1411288" cy="3270250"/>
              </a:xfrm>
              <a:custGeom>
                <a:avLst/>
                <a:gdLst>
                  <a:gd name="T0" fmla="*/ 834 w 834"/>
                  <a:gd name="T1" fmla="*/ 363 h 1933"/>
                  <a:gd name="T2" fmla="*/ 307 w 834"/>
                  <a:gd name="T3" fmla="*/ 0 h 1933"/>
                  <a:gd name="T4" fmla="*/ 0 w 834"/>
                  <a:gd name="T5" fmla="*/ 1005 h 1933"/>
                  <a:gd name="T6" fmla="*/ 258 w 834"/>
                  <a:gd name="T7" fmla="*/ 1933 h 1933"/>
                  <a:gd name="T8" fmla="*/ 803 w 834"/>
                  <a:gd name="T9" fmla="*/ 1597 h 1933"/>
                  <a:gd name="T10" fmla="*/ 640 w 834"/>
                  <a:gd name="T11" fmla="*/ 1005 h 1933"/>
                  <a:gd name="T12" fmla="*/ 834 w 834"/>
                  <a:gd name="T13" fmla="*/ 363 h 19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34" h="1933">
                    <a:moveTo>
                      <a:pt x="834" y="363"/>
                    </a:moveTo>
                    <a:cubicBezTo>
                      <a:pt x="307" y="0"/>
                      <a:pt x="307" y="0"/>
                      <a:pt x="307" y="0"/>
                    </a:cubicBezTo>
                    <a:cubicBezTo>
                      <a:pt x="113" y="287"/>
                      <a:pt x="0" y="633"/>
                      <a:pt x="0" y="1005"/>
                    </a:cubicBezTo>
                    <a:cubicBezTo>
                      <a:pt x="0" y="1345"/>
                      <a:pt x="94" y="1662"/>
                      <a:pt x="258" y="1933"/>
                    </a:cubicBezTo>
                    <a:cubicBezTo>
                      <a:pt x="803" y="1597"/>
                      <a:pt x="803" y="1597"/>
                      <a:pt x="803" y="1597"/>
                    </a:cubicBezTo>
                    <a:cubicBezTo>
                      <a:pt x="700" y="1424"/>
                      <a:pt x="640" y="1221"/>
                      <a:pt x="640" y="1005"/>
                    </a:cubicBezTo>
                    <a:cubicBezTo>
                      <a:pt x="640" y="768"/>
                      <a:pt x="712" y="547"/>
                      <a:pt x="834" y="363"/>
                    </a:cubicBezTo>
                    <a:close/>
                  </a:path>
                </a:pathLst>
              </a:custGeom>
              <a:solidFill>
                <a:srgbClr val="2B6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57" name="Text">
                <a:extLst>
                  <a:ext uri="{FF2B5EF4-FFF2-40B4-BE49-F238E27FC236}">
                    <a16:creationId xmlns:a16="http://schemas.microsoft.com/office/drawing/2014/main" id="{703D949A-91D5-9864-C21A-B05226E4E125}"/>
                  </a:ext>
                </a:extLst>
              </p:cNvPr>
              <p:cNvSpPr txBox="1"/>
              <p:nvPr/>
            </p:nvSpPr>
            <p:spPr>
              <a:xfrm>
                <a:off x="3139406" y="2958070"/>
                <a:ext cx="924560" cy="6496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Implement Asset Management Practices</a:t>
                </a:r>
              </a:p>
            </p:txBody>
          </p:sp>
        </p:grpSp>
        <p:grpSp>
          <p:nvGrpSpPr>
            <p:cNvPr id="137" name="Implement">
              <a:extLst>
                <a:ext uri="{FF2B5EF4-FFF2-40B4-BE49-F238E27FC236}">
                  <a16:creationId xmlns:a16="http://schemas.microsoft.com/office/drawing/2014/main" id="{0EE673CB-7B2E-2A2A-BFD0-3F0CDD846CC5}"/>
                </a:ext>
              </a:extLst>
            </p:cNvPr>
            <p:cNvGrpSpPr/>
            <p:nvPr/>
          </p:nvGrpSpPr>
          <p:grpSpPr>
            <a:xfrm>
              <a:off x="3433156" y="1189331"/>
              <a:ext cx="893545" cy="1213054"/>
              <a:chOff x="2889250" y="736600"/>
              <a:chExt cx="1047750" cy="1422401"/>
            </a:xfrm>
          </p:grpSpPr>
          <p:sp>
            <p:nvSpPr>
              <p:cNvPr id="162" name="Freeform 71">
                <a:extLst>
                  <a:ext uri="{FF2B5EF4-FFF2-40B4-BE49-F238E27FC236}">
                    <a16:creationId xmlns:a16="http://schemas.microsoft.com/office/drawing/2014/main" id="{75B96BF4-5F20-1167-0B3B-DF061C3A45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9250" y="2046288"/>
                <a:ext cx="236538" cy="112713"/>
              </a:xfrm>
              <a:custGeom>
                <a:avLst/>
                <a:gdLst>
                  <a:gd name="T0" fmla="*/ 142 w 149"/>
                  <a:gd name="T1" fmla="*/ 71 h 71"/>
                  <a:gd name="T2" fmla="*/ 0 w 149"/>
                  <a:gd name="T3" fmla="*/ 15 h 71"/>
                  <a:gd name="T4" fmla="*/ 7 w 149"/>
                  <a:gd name="T5" fmla="*/ 0 h 71"/>
                  <a:gd name="T6" fmla="*/ 149 w 149"/>
                  <a:gd name="T7" fmla="*/ 55 h 71"/>
                  <a:gd name="T8" fmla="*/ 142 w 149"/>
                  <a:gd name="T9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71">
                    <a:moveTo>
                      <a:pt x="142" y="71"/>
                    </a:moveTo>
                    <a:lnTo>
                      <a:pt x="0" y="15"/>
                    </a:lnTo>
                    <a:lnTo>
                      <a:pt x="7" y="0"/>
                    </a:lnTo>
                    <a:lnTo>
                      <a:pt x="149" y="55"/>
                    </a:lnTo>
                    <a:lnTo>
                      <a:pt x="142" y="71"/>
                    </a:lnTo>
                    <a:close/>
                  </a:path>
                </a:pathLst>
              </a:custGeom>
              <a:solidFill>
                <a:srgbClr val="2B6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3" name="Freeform 72">
                <a:extLst>
                  <a:ext uri="{FF2B5EF4-FFF2-40B4-BE49-F238E27FC236}">
                    <a16:creationId xmlns:a16="http://schemas.microsoft.com/office/drawing/2014/main" id="{520F4C87-FB6C-82E7-DDD1-3D84A89F44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238" y="1824038"/>
                <a:ext cx="300038" cy="273050"/>
              </a:xfrm>
              <a:custGeom>
                <a:avLst/>
                <a:gdLst>
                  <a:gd name="T0" fmla="*/ 131 w 177"/>
                  <a:gd name="T1" fmla="*/ 161 h 161"/>
                  <a:gd name="T2" fmla="*/ 0 w 177"/>
                  <a:gd name="T3" fmla="*/ 103 h 161"/>
                  <a:gd name="T4" fmla="*/ 10 w 177"/>
                  <a:gd name="T5" fmla="*/ 81 h 161"/>
                  <a:gd name="T6" fmla="*/ 114 w 177"/>
                  <a:gd name="T7" fmla="*/ 97 h 161"/>
                  <a:gd name="T8" fmla="*/ 135 w 177"/>
                  <a:gd name="T9" fmla="*/ 101 h 161"/>
                  <a:gd name="T10" fmla="*/ 117 w 177"/>
                  <a:gd name="T11" fmla="*/ 86 h 161"/>
                  <a:gd name="T12" fmla="*/ 38 w 177"/>
                  <a:gd name="T13" fmla="*/ 19 h 161"/>
                  <a:gd name="T14" fmla="*/ 46 w 177"/>
                  <a:gd name="T15" fmla="*/ 0 h 161"/>
                  <a:gd name="T16" fmla="*/ 177 w 177"/>
                  <a:gd name="T17" fmla="*/ 59 h 161"/>
                  <a:gd name="T18" fmla="*/ 171 w 177"/>
                  <a:gd name="T19" fmla="*/ 72 h 161"/>
                  <a:gd name="T20" fmla="*/ 61 w 177"/>
                  <a:gd name="T21" fmla="*/ 24 h 161"/>
                  <a:gd name="T22" fmla="*/ 157 w 177"/>
                  <a:gd name="T23" fmla="*/ 104 h 161"/>
                  <a:gd name="T24" fmla="*/ 151 w 177"/>
                  <a:gd name="T25" fmla="*/ 116 h 161"/>
                  <a:gd name="T26" fmla="*/ 26 w 177"/>
                  <a:gd name="T27" fmla="*/ 98 h 161"/>
                  <a:gd name="T28" fmla="*/ 137 w 177"/>
                  <a:gd name="T29" fmla="*/ 148 h 161"/>
                  <a:gd name="T30" fmla="*/ 131 w 177"/>
                  <a:gd name="T31" fmla="*/ 16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7" h="161">
                    <a:moveTo>
                      <a:pt x="131" y="161"/>
                    </a:moveTo>
                    <a:cubicBezTo>
                      <a:pt x="0" y="103"/>
                      <a:pt x="0" y="103"/>
                      <a:pt x="0" y="103"/>
                    </a:cubicBezTo>
                    <a:cubicBezTo>
                      <a:pt x="10" y="81"/>
                      <a:pt x="10" y="81"/>
                      <a:pt x="10" y="81"/>
                    </a:cubicBezTo>
                    <a:cubicBezTo>
                      <a:pt x="114" y="97"/>
                      <a:pt x="114" y="97"/>
                      <a:pt x="114" y="97"/>
                    </a:cubicBezTo>
                    <a:cubicBezTo>
                      <a:pt x="135" y="101"/>
                      <a:pt x="135" y="101"/>
                      <a:pt x="135" y="101"/>
                    </a:cubicBezTo>
                    <a:cubicBezTo>
                      <a:pt x="131" y="97"/>
                      <a:pt x="125" y="92"/>
                      <a:pt x="117" y="86"/>
                    </a:cubicBezTo>
                    <a:cubicBezTo>
                      <a:pt x="38" y="19"/>
                      <a:pt x="38" y="19"/>
                      <a:pt x="38" y="19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177" y="59"/>
                      <a:pt x="177" y="59"/>
                      <a:pt x="177" y="59"/>
                    </a:cubicBezTo>
                    <a:cubicBezTo>
                      <a:pt x="171" y="72"/>
                      <a:pt x="171" y="72"/>
                      <a:pt x="171" y="72"/>
                    </a:cubicBezTo>
                    <a:cubicBezTo>
                      <a:pt x="61" y="24"/>
                      <a:pt x="61" y="24"/>
                      <a:pt x="61" y="24"/>
                    </a:cubicBezTo>
                    <a:cubicBezTo>
                      <a:pt x="157" y="104"/>
                      <a:pt x="157" y="104"/>
                      <a:pt x="157" y="104"/>
                    </a:cubicBezTo>
                    <a:cubicBezTo>
                      <a:pt x="151" y="116"/>
                      <a:pt x="151" y="116"/>
                      <a:pt x="151" y="116"/>
                    </a:cubicBezTo>
                    <a:cubicBezTo>
                      <a:pt x="26" y="98"/>
                      <a:pt x="26" y="98"/>
                      <a:pt x="26" y="98"/>
                    </a:cubicBezTo>
                    <a:cubicBezTo>
                      <a:pt x="137" y="148"/>
                      <a:pt x="137" y="148"/>
                      <a:pt x="137" y="148"/>
                    </a:cubicBezTo>
                    <a:lnTo>
                      <a:pt x="131" y="161"/>
                    </a:lnTo>
                    <a:close/>
                  </a:path>
                </a:pathLst>
              </a:custGeom>
              <a:solidFill>
                <a:srgbClr val="2B6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4" name="Freeform 73">
                <a:extLst>
                  <a:ext uri="{FF2B5EF4-FFF2-40B4-BE49-F238E27FC236}">
                    <a16:creationId xmlns:a16="http://schemas.microsoft.com/office/drawing/2014/main" id="{355F5D5A-86A6-737D-3F0B-83176C47357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016250" y="1666875"/>
                <a:ext cx="227013" cy="227013"/>
              </a:xfrm>
              <a:custGeom>
                <a:avLst/>
                <a:gdLst>
                  <a:gd name="T0" fmla="*/ 127 w 134"/>
                  <a:gd name="T1" fmla="*/ 134 h 134"/>
                  <a:gd name="T2" fmla="*/ 0 w 134"/>
                  <a:gd name="T3" fmla="*/ 67 h 134"/>
                  <a:gd name="T4" fmla="*/ 21 w 134"/>
                  <a:gd name="T5" fmla="*/ 28 h 134"/>
                  <a:gd name="T6" fmla="*/ 34 w 134"/>
                  <a:gd name="T7" fmla="*/ 9 h 134"/>
                  <a:gd name="T8" fmla="*/ 54 w 134"/>
                  <a:gd name="T9" fmla="*/ 1 h 134"/>
                  <a:gd name="T10" fmla="*/ 79 w 134"/>
                  <a:gd name="T11" fmla="*/ 7 h 134"/>
                  <a:gd name="T12" fmla="*/ 102 w 134"/>
                  <a:gd name="T13" fmla="*/ 30 h 134"/>
                  <a:gd name="T14" fmla="*/ 97 w 134"/>
                  <a:gd name="T15" fmla="*/ 66 h 134"/>
                  <a:gd name="T16" fmla="*/ 83 w 134"/>
                  <a:gd name="T17" fmla="*/ 93 h 134"/>
                  <a:gd name="T18" fmla="*/ 134 w 134"/>
                  <a:gd name="T19" fmla="*/ 120 h 134"/>
                  <a:gd name="T20" fmla="*/ 127 w 134"/>
                  <a:gd name="T21" fmla="*/ 134 h 134"/>
                  <a:gd name="T22" fmla="*/ 68 w 134"/>
                  <a:gd name="T23" fmla="*/ 85 h 134"/>
                  <a:gd name="T24" fmla="*/ 82 w 134"/>
                  <a:gd name="T25" fmla="*/ 58 h 134"/>
                  <a:gd name="T26" fmla="*/ 86 w 134"/>
                  <a:gd name="T27" fmla="*/ 37 h 134"/>
                  <a:gd name="T28" fmla="*/ 72 w 134"/>
                  <a:gd name="T29" fmla="*/ 22 h 134"/>
                  <a:gd name="T30" fmla="*/ 57 w 134"/>
                  <a:gd name="T31" fmla="*/ 18 h 134"/>
                  <a:gd name="T32" fmla="*/ 46 w 134"/>
                  <a:gd name="T33" fmla="*/ 21 h 134"/>
                  <a:gd name="T34" fmla="*/ 37 w 134"/>
                  <a:gd name="T35" fmla="*/ 35 h 134"/>
                  <a:gd name="T36" fmla="*/ 23 w 134"/>
                  <a:gd name="T37" fmla="*/ 61 h 134"/>
                  <a:gd name="T38" fmla="*/ 68 w 134"/>
                  <a:gd name="T39" fmla="*/ 85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4" h="134">
                    <a:moveTo>
                      <a:pt x="127" y="134"/>
                    </a:moveTo>
                    <a:cubicBezTo>
                      <a:pt x="0" y="67"/>
                      <a:pt x="0" y="67"/>
                      <a:pt x="0" y="67"/>
                    </a:cubicBezTo>
                    <a:cubicBezTo>
                      <a:pt x="21" y="28"/>
                      <a:pt x="21" y="28"/>
                      <a:pt x="21" y="28"/>
                    </a:cubicBezTo>
                    <a:cubicBezTo>
                      <a:pt x="26" y="19"/>
                      <a:pt x="30" y="12"/>
                      <a:pt x="34" y="9"/>
                    </a:cubicBezTo>
                    <a:cubicBezTo>
                      <a:pt x="40" y="4"/>
                      <a:pt x="46" y="1"/>
                      <a:pt x="54" y="1"/>
                    </a:cubicBezTo>
                    <a:cubicBezTo>
                      <a:pt x="62" y="0"/>
                      <a:pt x="70" y="2"/>
                      <a:pt x="79" y="7"/>
                    </a:cubicBezTo>
                    <a:cubicBezTo>
                      <a:pt x="90" y="13"/>
                      <a:pt x="98" y="21"/>
                      <a:pt x="102" y="30"/>
                    </a:cubicBezTo>
                    <a:cubicBezTo>
                      <a:pt x="106" y="40"/>
                      <a:pt x="104" y="52"/>
                      <a:pt x="97" y="66"/>
                    </a:cubicBezTo>
                    <a:cubicBezTo>
                      <a:pt x="83" y="93"/>
                      <a:pt x="83" y="93"/>
                      <a:pt x="83" y="93"/>
                    </a:cubicBezTo>
                    <a:cubicBezTo>
                      <a:pt x="134" y="120"/>
                      <a:pt x="134" y="120"/>
                      <a:pt x="134" y="120"/>
                    </a:cubicBezTo>
                    <a:lnTo>
                      <a:pt x="127" y="134"/>
                    </a:lnTo>
                    <a:close/>
                    <a:moveTo>
                      <a:pt x="68" y="85"/>
                    </a:moveTo>
                    <a:cubicBezTo>
                      <a:pt x="82" y="58"/>
                      <a:pt x="82" y="58"/>
                      <a:pt x="82" y="58"/>
                    </a:cubicBezTo>
                    <a:cubicBezTo>
                      <a:pt x="86" y="50"/>
                      <a:pt x="88" y="42"/>
                      <a:pt x="86" y="37"/>
                    </a:cubicBezTo>
                    <a:cubicBezTo>
                      <a:pt x="84" y="31"/>
                      <a:pt x="80" y="26"/>
                      <a:pt x="72" y="22"/>
                    </a:cubicBezTo>
                    <a:cubicBezTo>
                      <a:pt x="67" y="19"/>
                      <a:pt x="62" y="18"/>
                      <a:pt x="57" y="18"/>
                    </a:cubicBezTo>
                    <a:cubicBezTo>
                      <a:pt x="53" y="18"/>
                      <a:pt x="49" y="19"/>
                      <a:pt x="46" y="21"/>
                    </a:cubicBezTo>
                    <a:cubicBezTo>
                      <a:pt x="44" y="23"/>
                      <a:pt x="40" y="27"/>
                      <a:pt x="37" y="35"/>
                    </a:cubicBezTo>
                    <a:cubicBezTo>
                      <a:pt x="23" y="61"/>
                      <a:pt x="23" y="61"/>
                      <a:pt x="23" y="61"/>
                    </a:cubicBezTo>
                    <a:lnTo>
                      <a:pt x="68" y="85"/>
                    </a:lnTo>
                    <a:close/>
                  </a:path>
                </a:pathLst>
              </a:custGeom>
              <a:solidFill>
                <a:srgbClr val="2B6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5" name="Freeform 74">
                <a:extLst>
                  <a:ext uri="{FF2B5EF4-FFF2-40B4-BE49-F238E27FC236}">
                    <a16:creationId xmlns:a16="http://schemas.microsoft.com/office/drawing/2014/main" id="{6B7D4AAB-6C91-C5C8-56EF-93C89213DE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738" y="1590675"/>
                <a:ext cx="271463" cy="146050"/>
              </a:xfrm>
              <a:custGeom>
                <a:avLst/>
                <a:gdLst>
                  <a:gd name="T0" fmla="*/ 132 w 171"/>
                  <a:gd name="T1" fmla="*/ 92 h 92"/>
                  <a:gd name="T2" fmla="*/ 0 w 171"/>
                  <a:gd name="T3" fmla="*/ 14 h 92"/>
                  <a:gd name="T4" fmla="*/ 8 w 171"/>
                  <a:gd name="T5" fmla="*/ 0 h 92"/>
                  <a:gd name="T6" fmla="*/ 125 w 171"/>
                  <a:gd name="T7" fmla="*/ 68 h 92"/>
                  <a:gd name="T8" fmla="*/ 155 w 171"/>
                  <a:gd name="T9" fmla="*/ 16 h 92"/>
                  <a:gd name="T10" fmla="*/ 171 w 171"/>
                  <a:gd name="T11" fmla="*/ 24 h 92"/>
                  <a:gd name="T12" fmla="*/ 132 w 171"/>
                  <a:gd name="T13" fmla="*/ 9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92">
                    <a:moveTo>
                      <a:pt x="132" y="92"/>
                    </a:moveTo>
                    <a:lnTo>
                      <a:pt x="0" y="14"/>
                    </a:lnTo>
                    <a:lnTo>
                      <a:pt x="8" y="0"/>
                    </a:lnTo>
                    <a:lnTo>
                      <a:pt x="125" y="68"/>
                    </a:lnTo>
                    <a:lnTo>
                      <a:pt x="155" y="16"/>
                    </a:lnTo>
                    <a:lnTo>
                      <a:pt x="171" y="24"/>
                    </a:lnTo>
                    <a:lnTo>
                      <a:pt x="132" y="92"/>
                    </a:lnTo>
                    <a:close/>
                  </a:path>
                </a:pathLst>
              </a:custGeom>
              <a:solidFill>
                <a:srgbClr val="2B6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6" name="Freeform 75">
                <a:extLst>
                  <a:ext uri="{FF2B5EF4-FFF2-40B4-BE49-F238E27FC236}">
                    <a16:creationId xmlns:a16="http://schemas.microsoft.com/office/drawing/2014/main" id="{B16AE829-C09F-9300-18B5-9CC2944E8F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0875" y="1354138"/>
                <a:ext cx="284163" cy="254000"/>
              </a:xfrm>
              <a:custGeom>
                <a:avLst/>
                <a:gdLst>
                  <a:gd name="T0" fmla="*/ 127 w 179"/>
                  <a:gd name="T1" fmla="*/ 160 h 160"/>
                  <a:gd name="T2" fmla="*/ 0 w 179"/>
                  <a:gd name="T3" fmla="*/ 75 h 160"/>
                  <a:gd name="T4" fmla="*/ 50 w 179"/>
                  <a:gd name="T5" fmla="*/ 0 h 160"/>
                  <a:gd name="T6" fmla="*/ 65 w 179"/>
                  <a:gd name="T7" fmla="*/ 10 h 160"/>
                  <a:gd name="T8" fmla="*/ 25 w 179"/>
                  <a:gd name="T9" fmla="*/ 71 h 160"/>
                  <a:gd name="T10" fmla="*/ 63 w 179"/>
                  <a:gd name="T11" fmla="*/ 98 h 160"/>
                  <a:gd name="T12" fmla="*/ 101 w 179"/>
                  <a:gd name="T13" fmla="*/ 39 h 160"/>
                  <a:gd name="T14" fmla="*/ 116 w 179"/>
                  <a:gd name="T15" fmla="*/ 50 h 160"/>
                  <a:gd name="T16" fmla="*/ 78 w 179"/>
                  <a:gd name="T17" fmla="*/ 107 h 160"/>
                  <a:gd name="T18" fmla="*/ 122 w 179"/>
                  <a:gd name="T19" fmla="*/ 136 h 160"/>
                  <a:gd name="T20" fmla="*/ 164 w 179"/>
                  <a:gd name="T21" fmla="*/ 72 h 160"/>
                  <a:gd name="T22" fmla="*/ 179 w 179"/>
                  <a:gd name="T23" fmla="*/ 82 h 160"/>
                  <a:gd name="T24" fmla="*/ 127 w 179"/>
                  <a:gd name="T25" fmla="*/ 16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60">
                    <a:moveTo>
                      <a:pt x="127" y="160"/>
                    </a:moveTo>
                    <a:lnTo>
                      <a:pt x="0" y="75"/>
                    </a:lnTo>
                    <a:lnTo>
                      <a:pt x="50" y="0"/>
                    </a:lnTo>
                    <a:lnTo>
                      <a:pt x="65" y="10"/>
                    </a:lnTo>
                    <a:lnTo>
                      <a:pt x="25" y="71"/>
                    </a:lnTo>
                    <a:lnTo>
                      <a:pt x="63" y="98"/>
                    </a:lnTo>
                    <a:lnTo>
                      <a:pt x="101" y="39"/>
                    </a:lnTo>
                    <a:lnTo>
                      <a:pt x="116" y="50"/>
                    </a:lnTo>
                    <a:lnTo>
                      <a:pt x="78" y="107"/>
                    </a:lnTo>
                    <a:lnTo>
                      <a:pt x="122" y="136"/>
                    </a:lnTo>
                    <a:lnTo>
                      <a:pt x="164" y="72"/>
                    </a:lnTo>
                    <a:lnTo>
                      <a:pt x="179" y="82"/>
                    </a:lnTo>
                    <a:lnTo>
                      <a:pt x="127" y="160"/>
                    </a:lnTo>
                    <a:close/>
                  </a:path>
                </a:pathLst>
              </a:custGeom>
              <a:solidFill>
                <a:srgbClr val="2B6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7" name="Freeform 76">
                <a:extLst>
                  <a:ext uri="{FF2B5EF4-FFF2-40B4-BE49-F238E27FC236}">
                    <a16:creationId xmlns:a16="http://schemas.microsoft.com/office/drawing/2014/main" id="{B004D9F2-ACB1-AB05-E603-691AC3950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7238" y="1163638"/>
                <a:ext cx="307975" cy="296863"/>
              </a:xfrm>
              <a:custGeom>
                <a:avLst/>
                <a:gdLst>
                  <a:gd name="T0" fmla="*/ 114 w 182"/>
                  <a:gd name="T1" fmla="*/ 175 h 175"/>
                  <a:gd name="T2" fmla="*/ 0 w 182"/>
                  <a:gd name="T3" fmla="*/ 89 h 175"/>
                  <a:gd name="T4" fmla="*/ 14 w 182"/>
                  <a:gd name="T5" fmla="*/ 70 h 175"/>
                  <a:gd name="T6" fmla="*/ 112 w 182"/>
                  <a:gd name="T7" fmla="*/ 109 h 175"/>
                  <a:gd name="T8" fmla="*/ 132 w 182"/>
                  <a:gd name="T9" fmla="*/ 118 h 175"/>
                  <a:gd name="T10" fmla="*/ 117 w 182"/>
                  <a:gd name="T11" fmla="*/ 99 h 175"/>
                  <a:gd name="T12" fmla="*/ 55 w 182"/>
                  <a:gd name="T13" fmla="*/ 16 h 175"/>
                  <a:gd name="T14" fmla="*/ 68 w 182"/>
                  <a:gd name="T15" fmla="*/ 0 h 175"/>
                  <a:gd name="T16" fmla="*/ 182 w 182"/>
                  <a:gd name="T17" fmla="*/ 86 h 175"/>
                  <a:gd name="T18" fmla="*/ 173 w 182"/>
                  <a:gd name="T19" fmla="*/ 98 h 175"/>
                  <a:gd name="T20" fmla="*/ 77 w 182"/>
                  <a:gd name="T21" fmla="*/ 26 h 175"/>
                  <a:gd name="T22" fmla="*/ 152 w 182"/>
                  <a:gd name="T23" fmla="*/ 125 h 175"/>
                  <a:gd name="T24" fmla="*/ 144 w 182"/>
                  <a:gd name="T25" fmla="*/ 136 h 175"/>
                  <a:gd name="T26" fmla="*/ 26 w 182"/>
                  <a:gd name="T27" fmla="*/ 90 h 175"/>
                  <a:gd name="T28" fmla="*/ 123 w 182"/>
                  <a:gd name="T29" fmla="*/ 164 h 175"/>
                  <a:gd name="T30" fmla="*/ 114 w 182"/>
                  <a:gd name="T31" fmla="*/ 175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2" h="175">
                    <a:moveTo>
                      <a:pt x="114" y="175"/>
                    </a:moveTo>
                    <a:cubicBezTo>
                      <a:pt x="0" y="89"/>
                      <a:pt x="0" y="89"/>
                      <a:pt x="0" y="89"/>
                    </a:cubicBezTo>
                    <a:cubicBezTo>
                      <a:pt x="14" y="70"/>
                      <a:pt x="14" y="70"/>
                      <a:pt x="14" y="70"/>
                    </a:cubicBezTo>
                    <a:cubicBezTo>
                      <a:pt x="112" y="109"/>
                      <a:pt x="112" y="109"/>
                      <a:pt x="112" y="109"/>
                    </a:cubicBezTo>
                    <a:cubicBezTo>
                      <a:pt x="132" y="118"/>
                      <a:pt x="132" y="118"/>
                      <a:pt x="132" y="118"/>
                    </a:cubicBezTo>
                    <a:cubicBezTo>
                      <a:pt x="129" y="114"/>
                      <a:pt x="124" y="107"/>
                      <a:pt x="117" y="99"/>
                    </a:cubicBezTo>
                    <a:cubicBezTo>
                      <a:pt x="55" y="16"/>
                      <a:pt x="55" y="16"/>
                      <a:pt x="55" y="16"/>
                    </a:cubicBezTo>
                    <a:cubicBezTo>
                      <a:pt x="68" y="0"/>
                      <a:pt x="68" y="0"/>
                      <a:pt x="68" y="0"/>
                    </a:cubicBezTo>
                    <a:cubicBezTo>
                      <a:pt x="182" y="86"/>
                      <a:pt x="182" y="86"/>
                      <a:pt x="182" y="86"/>
                    </a:cubicBezTo>
                    <a:cubicBezTo>
                      <a:pt x="173" y="98"/>
                      <a:pt x="173" y="98"/>
                      <a:pt x="173" y="98"/>
                    </a:cubicBezTo>
                    <a:cubicBezTo>
                      <a:pt x="77" y="26"/>
                      <a:pt x="77" y="26"/>
                      <a:pt x="77" y="26"/>
                    </a:cubicBezTo>
                    <a:cubicBezTo>
                      <a:pt x="152" y="125"/>
                      <a:pt x="152" y="125"/>
                      <a:pt x="152" y="125"/>
                    </a:cubicBezTo>
                    <a:cubicBezTo>
                      <a:pt x="144" y="136"/>
                      <a:pt x="144" y="136"/>
                      <a:pt x="144" y="136"/>
                    </a:cubicBezTo>
                    <a:cubicBezTo>
                      <a:pt x="26" y="90"/>
                      <a:pt x="26" y="90"/>
                      <a:pt x="26" y="90"/>
                    </a:cubicBezTo>
                    <a:cubicBezTo>
                      <a:pt x="123" y="164"/>
                      <a:pt x="123" y="164"/>
                      <a:pt x="123" y="164"/>
                    </a:cubicBezTo>
                    <a:lnTo>
                      <a:pt x="114" y="175"/>
                    </a:lnTo>
                    <a:close/>
                  </a:path>
                </a:pathLst>
              </a:custGeom>
              <a:solidFill>
                <a:srgbClr val="2B6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8" name="Freeform 77">
                <a:extLst>
                  <a:ext uri="{FF2B5EF4-FFF2-40B4-BE49-F238E27FC236}">
                    <a16:creationId xmlns:a16="http://schemas.microsoft.com/office/drawing/2014/main" id="{805B1E7E-5518-FB09-B6CC-AA52E04BCF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4875" y="1016000"/>
                <a:ext cx="280988" cy="266700"/>
              </a:xfrm>
              <a:custGeom>
                <a:avLst/>
                <a:gdLst>
                  <a:gd name="T0" fmla="*/ 115 w 177"/>
                  <a:gd name="T1" fmla="*/ 168 h 168"/>
                  <a:gd name="T2" fmla="*/ 0 w 177"/>
                  <a:gd name="T3" fmla="*/ 69 h 168"/>
                  <a:gd name="T4" fmla="*/ 59 w 177"/>
                  <a:gd name="T5" fmla="*/ 0 h 168"/>
                  <a:gd name="T6" fmla="*/ 73 w 177"/>
                  <a:gd name="T7" fmla="*/ 12 h 168"/>
                  <a:gd name="T8" fmla="*/ 25 w 177"/>
                  <a:gd name="T9" fmla="*/ 68 h 168"/>
                  <a:gd name="T10" fmla="*/ 60 w 177"/>
                  <a:gd name="T11" fmla="*/ 99 h 168"/>
                  <a:gd name="T12" fmla="*/ 105 w 177"/>
                  <a:gd name="T13" fmla="*/ 45 h 168"/>
                  <a:gd name="T14" fmla="*/ 118 w 177"/>
                  <a:gd name="T15" fmla="*/ 57 h 168"/>
                  <a:gd name="T16" fmla="*/ 74 w 177"/>
                  <a:gd name="T17" fmla="*/ 110 h 168"/>
                  <a:gd name="T18" fmla="*/ 113 w 177"/>
                  <a:gd name="T19" fmla="*/ 143 h 168"/>
                  <a:gd name="T20" fmla="*/ 163 w 177"/>
                  <a:gd name="T21" fmla="*/ 86 h 168"/>
                  <a:gd name="T22" fmla="*/ 177 w 177"/>
                  <a:gd name="T23" fmla="*/ 98 h 168"/>
                  <a:gd name="T24" fmla="*/ 115 w 177"/>
                  <a:gd name="T25" fmla="*/ 16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7" h="168">
                    <a:moveTo>
                      <a:pt x="115" y="168"/>
                    </a:moveTo>
                    <a:lnTo>
                      <a:pt x="0" y="69"/>
                    </a:lnTo>
                    <a:lnTo>
                      <a:pt x="59" y="0"/>
                    </a:lnTo>
                    <a:lnTo>
                      <a:pt x="73" y="12"/>
                    </a:lnTo>
                    <a:lnTo>
                      <a:pt x="25" y="68"/>
                    </a:lnTo>
                    <a:lnTo>
                      <a:pt x="60" y="99"/>
                    </a:lnTo>
                    <a:lnTo>
                      <a:pt x="105" y="45"/>
                    </a:lnTo>
                    <a:lnTo>
                      <a:pt x="118" y="57"/>
                    </a:lnTo>
                    <a:lnTo>
                      <a:pt x="74" y="110"/>
                    </a:lnTo>
                    <a:lnTo>
                      <a:pt x="113" y="143"/>
                    </a:lnTo>
                    <a:lnTo>
                      <a:pt x="163" y="86"/>
                    </a:lnTo>
                    <a:lnTo>
                      <a:pt x="177" y="98"/>
                    </a:lnTo>
                    <a:lnTo>
                      <a:pt x="115" y="168"/>
                    </a:lnTo>
                    <a:close/>
                  </a:path>
                </a:pathLst>
              </a:custGeom>
              <a:solidFill>
                <a:srgbClr val="2B6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9" name="Freeform 78">
                <a:extLst>
                  <a:ext uri="{FF2B5EF4-FFF2-40B4-BE49-F238E27FC236}">
                    <a16:creationId xmlns:a16="http://schemas.microsoft.com/office/drawing/2014/main" id="{B8DE63BB-F487-C899-1936-B0F6B62E60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0288" y="868363"/>
                <a:ext cx="282575" cy="280988"/>
              </a:xfrm>
              <a:custGeom>
                <a:avLst/>
                <a:gdLst>
                  <a:gd name="T0" fmla="*/ 110 w 178"/>
                  <a:gd name="T1" fmla="*/ 177 h 177"/>
                  <a:gd name="T2" fmla="*/ 0 w 178"/>
                  <a:gd name="T3" fmla="*/ 71 h 177"/>
                  <a:gd name="T4" fmla="*/ 12 w 178"/>
                  <a:gd name="T5" fmla="*/ 58 h 177"/>
                  <a:gd name="T6" fmla="*/ 144 w 178"/>
                  <a:gd name="T7" fmla="*/ 95 h 177"/>
                  <a:gd name="T8" fmla="*/ 57 w 178"/>
                  <a:gd name="T9" fmla="*/ 12 h 177"/>
                  <a:gd name="T10" fmla="*/ 68 w 178"/>
                  <a:gd name="T11" fmla="*/ 0 h 177"/>
                  <a:gd name="T12" fmla="*/ 178 w 178"/>
                  <a:gd name="T13" fmla="*/ 106 h 177"/>
                  <a:gd name="T14" fmla="*/ 166 w 178"/>
                  <a:gd name="T15" fmla="*/ 118 h 177"/>
                  <a:gd name="T16" fmla="*/ 34 w 178"/>
                  <a:gd name="T17" fmla="*/ 82 h 177"/>
                  <a:gd name="T18" fmla="*/ 120 w 178"/>
                  <a:gd name="T19" fmla="*/ 166 h 177"/>
                  <a:gd name="T20" fmla="*/ 110 w 178"/>
                  <a:gd name="T2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8" h="177">
                    <a:moveTo>
                      <a:pt x="110" y="177"/>
                    </a:moveTo>
                    <a:lnTo>
                      <a:pt x="0" y="71"/>
                    </a:lnTo>
                    <a:lnTo>
                      <a:pt x="12" y="58"/>
                    </a:lnTo>
                    <a:lnTo>
                      <a:pt x="144" y="95"/>
                    </a:lnTo>
                    <a:lnTo>
                      <a:pt x="57" y="12"/>
                    </a:lnTo>
                    <a:lnTo>
                      <a:pt x="68" y="0"/>
                    </a:lnTo>
                    <a:lnTo>
                      <a:pt x="178" y="106"/>
                    </a:lnTo>
                    <a:lnTo>
                      <a:pt x="166" y="118"/>
                    </a:lnTo>
                    <a:lnTo>
                      <a:pt x="34" y="82"/>
                    </a:lnTo>
                    <a:lnTo>
                      <a:pt x="120" y="166"/>
                    </a:lnTo>
                    <a:lnTo>
                      <a:pt x="110" y="177"/>
                    </a:lnTo>
                    <a:close/>
                  </a:path>
                </a:pathLst>
              </a:custGeom>
              <a:solidFill>
                <a:srgbClr val="2B6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0" name="Freeform 79">
                <a:extLst>
                  <a:ext uri="{FF2B5EF4-FFF2-40B4-BE49-F238E27FC236}">
                    <a16:creationId xmlns:a16="http://schemas.microsoft.com/office/drawing/2014/main" id="{0B2C8675-F00D-A699-E42F-28289CD509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5225" y="736600"/>
                <a:ext cx="231775" cy="239713"/>
              </a:xfrm>
              <a:custGeom>
                <a:avLst/>
                <a:gdLst>
                  <a:gd name="T0" fmla="*/ 135 w 146"/>
                  <a:gd name="T1" fmla="*/ 151 h 151"/>
                  <a:gd name="T2" fmla="*/ 43 w 146"/>
                  <a:gd name="T3" fmla="*/ 52 h 151"/>
                  <a:gd name="T4" fmla="*/ 12 w 146"/>
                  <a:gd name="T5" fmla="*/ 81 h 151"/>
                  <a:gd name="T6" fmla="*/ 0 w 146"/>
                  <a:gd name="T7" fmla="*/ 67 h 151"/>
                  <a:gd name="T8" fmla="*/ 73 w 146"/>
                  <a:gd name="T9" fmla="*/ 0 h 151"/>
                  <a:gd name="T10" fmla="*/ 85 w 146"/>
                  <a:gd name="T11" fmla="*/ 12 h 151"/>
                  <a:gd name="T12" fmla="*/ 55 w 146"/>
                  <a:gd name="T13" fmla="*/ 41 h 151"/>
                  <a:gd name="T14" fmla="*/ 146 w 146"/>
                  <a:gd name="T15" fmla="*/ 140 h 151"/>
                  <a:gd name="T16" fmla="*/ 135 w 146"/>
                  <a:gd name="T17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" h="151">
                    <a:moveTo>
                      <a:pt x="135" y="151"/>
                    </a:moveTo>
                    <a:lnTo>
                      <a:pt x="43" y="52"/>
                    </a:lnTo>
                    <a:lnTo>
                      <a:pt x="12" y="81"/>
                    </a:lnTo>
                    <a:lnTo>
                      <a:pt x="0" y="67"/>
                    </a:lnTo>
                    <a:lnTo>
                      <a:pt x="73" y="0"/>
                    </a:lnTo>
                    <a:lnTo>
                      <a:pt x="85" y="12"/>
                    </a:lnTo>
                    <a:lnTo>
                      <a:pt x="55" y="41"/>
                    </a:lnTo>
                    <a:lnTo>
                      <a:pt x="146" y="140"/>
                    </a:lnTo>
                    <a:lnTo>
                      <a:pt x="135" y="151"/>
                    </a:lnTo>
                    <a:close/>
                  </a:path>
                </a:pathLst>
              </a:custGeom>
              <a:solidFill>
                <a:srgbClr val="2B6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  <p:grpSp>
          <p:nvGrpSpPr>
            <p:cNvPr id="145" name="Integrate LTFP">
              <a:extLst>
                <a:ext uri="{FF2B5EF4-FFF2-40B4-BE49-F238E27FC236}">
                  <a16:creationId xmlns:a16="http://schemas.microsoft.com/office/drawing/2014/main" id="{9F41E718-0C8D-2D7D-B831-4DA1AA4C6CA4}"/>
                </a:ext>
              </a:extLst>
            </p:cNvPr>
            <p:cNvGrpSpPr/>
            <p:nvPr/>
          </p:nvGrpSpPr>
          <p:grpSpPr>
            <a:xfrm>
              <a:off x="3970637" y="4291013"/>
              <a:ext cx="1360625" cy="1357917"/>
              <a:chOff x="3519488" y="4373563"/>
              <a:chExt cx="1595438" cy="1592263"/>
            </a:xfrm>
          </p:grpSpPr>
          <p:sp>
            <p:nvSpPr>
              <p:cNvPr id="146" name="Background">
                <a:extLst>
                  <a:ext uri="{FF2B5EF4-FFF2-40B4-BE49-F238E27FC236}">
                    <a16:creationId xmlns:a16="http://schemas.microsoft.com/office/drawing/2014/main" id="{2CC40F95-3A53-2903-4EBA-016633F2D5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9488" y="4373563"/>
                <a:ext cx="1595438" cy="1592263"/>
              </a:xfrm>
              <a:custGeom>
                <a:avLst/>
                <a:gdLst>
                  <a:gd name="T0" fmla="*/ 545 w 943"/>
                  <a:gd name="T1" fmla="*/ 0 h 941"/>
                  <a:gd name="T2" fmla="*/ 0 w 943"/>
                  <a:gd name="T3" fmla="*/ 336 h 941"/>
                  <a:gd name="T4" fmla="*/ 635 w 943"/>
                  <a:gd name="T5" fmla="*/ 941 h 941"/>
                  <a:gd name="T6" fmla="*/ 943 w 943"/>
                  <a:gd name="T7" fmla="*/ 380 h 941"/>
                  <a:gd name="T8" fmla="*/ 545 w 943"/>
                  <a:gd name="T9" fmla="*/ 0 h 9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3" h="941">
                    <a:moveTo>
                      <a:pt x="545" y="0"/>
                    </a:moveTo>
                    <a:cubicBezTo>
                      <a:pt x="0" y="336"/>
                      <a:pt x="0" y="336"/>
                      <a:pt x="0" y="336"/>
                    </a:cubicBezTo>
                    <a:cubicBezTo>
                      <a:pt x="158" y="586"/>
                      <a:pt x="377" y="795"/>
                      <a:pt x="635" y="941"/>
                    </a:cubicBezTo>
                    <a:cubicBezTo>
                      <a:pt x="943" y="380"/>
                      <a:pt x="943" y="380"/>
                      <a:pt x="943" y="380"/>
                    </a:cubicBezTo>
                    <a:cubicBezTo>
                      <a:pt x="782" y="287"/>
                      <a:pt x="645" y="157"/>
                      <a:pt x="545" y="0"/>
                    </a:cubicBezTo>
                    <a:close/>
                  </a:path>
                </a:pathLst>
              </a:custGeom>
              <a:solidFill>
                <a:srgbClr val="E2A9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47" name="Text">
                <a:extLst>
                  <a:ext uri="{FF2B5EF4-FFF2-40B4-BE49-F238E27FC236}">
                    <a16:creationId xmlns:a16="http://schemas.microsoft.com/office/drawing/2014/main" id="{2D9BAA04-E8B4-B1BC-1EE4-FD720A763440}"/>
                  </a:ext>
                </a:extLst>
              </p:cNvPr>
              <p:cNvSpPr txBox="1"/>
              <p:nvPr/>
            </p:nvSpPr>
            <p:spPr>
              <a:xfrm>
                <a:off x="4063965" y="5030595"/>
                <a:ext cx="810261" cy="6496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Integrate to  Long-term Financial Plan</a:t>
                </a:r>
              </a:p>
            </p:txBody>
          </p:sp>
        </p:grpSp>
        <p:grpSp>
          <p:nvGrpSpPr>
            <p:cNvPr id="142" name="Asset Management Plan">
              <a:extLst>
                <a:ext uri="{FF2B5EF4-FFF2-40B4-BE49-F238E27FC236}">
                  <a16:creationId xmlns:a16="http://schemas.microsoft.com/office/drawing/2014/main" id="{F774F41C-7BBD-F514-4C3D-3677527491C1}"/>
                </a:ext>
              </a:extLst>
            </p:cNvPr>
            <p:cNvGrpSpPr/>
            <p:nvPr/>
          </p:nvGrpSpPr>
          <p:grpSpPr>
            <a:xfrm>
              <a:off x="4937289" y="4867756"/>
              <a:ext cx="1257731" cy="1118284"/>
              <a:chOff x="4652963" y="5049838"/>
              <a:chExt cx="1474788" cy="1311275"/>
            </a:xfrm>
          </p:grpSpPr>
          <p:sp>
            <p:nvSpPr>
              <p:cNvPr id="152" name="Background">
                <a:extLst>
                  <a:ext uri="{FF2B5EF4-FFF2-40B4-BE49-F238E27FC236}">
                    <a16:creationId xmlns:a16="http://schemas.microsoft.com/office/drawing/2014/main" id="{E629B7C4-0EE4-9209-5680-57225C42B8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2963" y="5049838"/>
                <a:ext cx="1474788" cy="1311275"/>
              </a:xfrm>
              <a:custGeom>
                <a:avLst/>
                <a:gdLst>
                  <a:gd name="T0" fmla="*/ 308 w 871"/>
                  <a:gd name="T1" fmla="*/ 0 h 775"/>
                  <a:gd name="T2" fmla="*/ 0 w 871"/>
                  <a:gd name="T3" fmla="*/ 561 h 775"/>
                  <a:gd name="T4" fmla="*/ 851 w 871"/>
                  <a:gd name="T5" fmla="*/ 775 h 775"/>
                  <a:gd name="T6" fmla="*/ 871 w 871"/>
                  <a:gd name="T7" fmla="*/ 775 h 775"/>
                  <a:gd name="T8" fmla="*/ 856 w 871"/>
                  <a:gd name="T9" fmla="*/ 135 h 775"/>
                  <a:gd name="T10" fmla="*/ 851 w 871"/>
                  <a:gd name="T11" fmla="*/ 135 h 775"/>
                  <a:gd name="T12" fmla="*/ 308 w 871"/>
                  <a:gd name="T13" fmla="*/ 0 h 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1" h="775">
                    <a:moveTo>
                      <a:pt x="308" y="0"/>
                    </a:moveTo>
                    <a:cubicBezTo>
                      <a:pt x="0" y="561"/>
                      <a:pt x="0" y="561"/>
                      <a:pt x="0" y="561"/>
                    </a:cubicBezTo>
                    <a:cubicBezTo>
                      <a:pt x="253" y="698"/>
                      <a:pt x="543" y="775"/>
                      <a:pt x="851" y="775"/>
                    </a:cubicBezTo>
                    <a:cubicBezTo>
                      <a:pt x="858" y="775"/>
                      <a:pt x="864" y="775"/>
                      <a:pt x="871" y="775"/>
                    </a:cubicBezTo>
                    <a:cubicBezTo>
                      <a:pt x="856" y="135"/>
                      <a:pt x="856" y="135"/>
                      <a:pt x="856" y="135"/>
                    </a:cubicBezTo>
                    <a:cubicBezTo>
                      <a:pt x="854" y="135"/>
                      <a:pt x="853" y="135"/>
                      <a:pt x="851" y="135"/>
                    </a:cubicBezTo>
                    <a:cubicBezTo>
                      <a:pt x="655" y="135"/>
                      <a:pt x="470" y="86"/>
                      <a:pt x="308" y="0"/>
                    </a:cubicBezTo>
                    <a:close/>
                  </a:path>
                </a:pathLst>
              </a:custGeom>
              <a:solidFill>
                <a:srgbClr val="E2A9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53" name="Text">
                <a:extLst>
                  <a:ext uri="{FF2B5EF4-FFF2-40B4-BE49-F238E27FC236}">
                    <a16:creationId xmlns:a16="http://schemas.microsoft.com/office/drawing/2014/main" id="{749BEC87-C63E-4E21-AEE4-A565BF71861D}"/>
                  </a:ext>
                </a:extLst>
              </p:cNvPr>
              <p:cNvSpPr txBox="1"/>
              <p:nvPr/>
            </p:nvSpPr>
            <p:spPr>
              <a:xfrm>
                <a:off x="5053962" y="5473042"/>
                <a:ext cx="924560" cy="487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Asset Management Plan</a:t>
                </a:r>
              </a:p>
            </p:txBody>
          </p:sp>
        </p:grpSp>
        <p:grpSp>
          <p:nvGrpSpPr>
            <p:cNvPr id="143" name="Asset Management Strategy">
              <a:extLst>
                <a:ext uri="{FF2B5EF4-FFF2-40B4-BE49-F238E27FC236}">
                  <a16:creationId xmlns:a16="http://schemas.microsoft.com/office/drawing/2014/main" id="{F45B867F-FFBC-3E50-2917-35DD0C567AEC}"/>
                </a:ext>
              </a:extLst>
            </p:cNvPr>
            <p:cNvGrpSpPr/>
            <p:nvPr/>
          </p:nvGrpSpPr>
          <p:grpSpPr>
            <a:xfrm>
              <a:off x="6230220" y="4846093"/>
              <a:ext cx="1232008" cy="1138592"/>
              <a:chOff x="6169025" y="5024438"/>
              <a:chExt cx="1444625" cy="1335088"/>
            </a:xfrm>
          </p:grpSpPr>
          <p:sp>
            <p:nvSpPr>
              <p:cNvPr id="150" name="Background">
                <a:extLst>
                  <a:ext uri="{FF2B5EF4-FFF2-40B4-BE49-F238E27FC236}">
                    <a16:creationId xmlns:a16="http://schemas.microsoft.com/office/drawing/2014/main" id="{D165ADC5-9D0C-6860-445A-D26EAAFE7D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9025" y="5024438"/>
                <a:ext cx="1444625" cy="1335088"/>
              </a:xfrm>
              <a:custGeom>
                <a:avLst/>
                <a:gdLst>
                  <a:gd name="T0" fmla="*/ 15 w 853"/>
                  <a:gd name="T1" fmla="*/ 789 h 789"/>
                  <a:gd name="T2" fmla="*/ 853 w 853"/>
                  <a:gd name="T3" fmla="*/ 550 h 789"/>
                  <a:gd name="T4" fmla="*/ 527 w 853"/>
                  <a:gd name="T5" fmla="*/ 0 h 789"/>
                  <a:gd name="T6" fmla="*/ 0 w 853"/>
                  <a:gd name="T7" fmla="*/ 149 h 789"/>
                  <a:gd name="T8" fmla="*/ 15 w 853"/>
                  <a:gd name="T9" fmla="*/ 789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53" h="789">
                    <a:moveTo>
                      <a:pt x="15" y="789"/>
                    </a:moveTo>
                    <a:cubicBezTo>
                      <a:pt x="319" y="779"/>
                      <a:pt x="605" y="694"/>
                      <a:pt x="853" y="550"/>
                    </a:cubicBezTo>
                    <a:cubicBezTo>
                      <a:pt x="527" y="0"/>
                      <a:pt x="527" y="0"/>
                      <a:pt x="527" y="0"/>
                    </a:cubicBezTo>
                    <a:cubicBezTo>
                      <a:pt x="370" y="89"/>
                      <a:pt x="191" y="142"/>
                      <a:pt x="0" y="149"/>
                    </a:cubicBezTo>
                    <a:lnTo>
                      <a:pt x="15" y="789"/>
                    </a:lnTo>
                    <a:close/>
                  </a:path>
                </a:pathLst>
              </a:custGeom>
              <a:solidFill>
                <a:srgbClr val="E2A9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51" name="Text">
                <a:extLst>
                  <a:ext uri="{FF2B5EF4-FFF2-40B4-BE49-F238E27FC236}">
                    <a16:creationId xmlns:a16="http://schemas.microsoft.com/office/drawing/2014/main" id="{8747AB8F-5977-5C23-A7CD-FD0BBD8394D3}"/>
                  </a:ext>
                </a:extLst>
              </p:cNvPr>
              <p:cNvSpPr txBox="1"/>
              <p:nvPr/>
            </p:nvSpPr>
            <p:spPr>
              <a:xfrm>
                <a:off x="6336663" y="5446919"/>
                <a:ext cx="924559" cy="487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Asset Management Strategy</a:t>
                </a:r>
              </a:p>
            </p:txBody>
          </p:sp>
        </p:grpSp>
        <p:grpSp>
          <p:nvGrpSpPr>
            <p:cNvPr id="144" name="Asset Management Policy">
              <a:extLst>
                <a:ext uri="{FF2B5EF4-FFF2-40B4-BE49-F238E27FC236}">
                  <a16:creationId xmlns:a16="http://schemas.microsoft.com/office/drawing/2014/main" id="{B4446FE4-B4E3-14E0-9E44-8165B53D70CD}"/>
                </a:ext>
              </a:extLst>
            </p:cNvPr>
            <p:cNvGrpSpPr/>
            <p:nvPr/>
          </p:nvGrpSpPr>
          <p:grpSpPr>
            <a:xfrm>
              <a:off x="7039824" y="4249043"/>
              <a:ext cx="1364686" cy="1360625"/>
              <a:chOff x="7118350" y="4324350"/>
              <a:chExt cx="1600200" cy="1595438"/>
            </a:xfrm>
          </p:grpSpPr>
          <p:sp>
            <p:nvSpPr>
              <p:cNvPr id="148" name="Background">
                <a:extLst>
                  <a:ext uri="{FF2B5EF4-FFF2-40B4-BE49-F238E27FC236}">
                    <a16:creationId xmlns:a16="http://schemas.microsoft.com/office/drawing/2014/main" id="{9AE678DF-B1EF-E5EE-A1C5-48216ECED0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8350" y="4324350"/>
                <a:ext cx="1600200" cy="1595438"/>
              </a:xfrm>
              <a:custGeom>
                <a:avLst/>
                <a:gdLst>
                  <a:gd name="T0" fmla="*/ 0 w 945"/>
                  <a:gd name="T1" fmla="*/ 392 h 943"/>
                  <a:gd name="T2" fmla="*/ 327 w 945"/>
                  <a:gd name="T3" fmla="*/ 943 h 943"/>
                  <a:gd name="T4" fmla="*/ 945 w 945"/>
                  <a:gd name="T5" fmla="*/ 318 h 943"/>
                  <a:gd name="T6" fmla="*/ 389 w 945"/>
                  <a:gd name="T7" fmla="*/ 0 h 943"/>
                  <a:gd name="T8" fmla="*/ 0 w 945"/>
                  <a:gd name="T9" fmla="*/ 392 h 9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5" h="943">
                    <a:moveTo>
                      <a:pt x="0" y="392"/>
                    </a:moveTo>
                    <a:cubicBezTo>
                      <a:pt x="327" y="943"/>
                      <a:pt x="327" y="943"/>
                      <a:pt x="327" y="943"/>
                    </a:cubicBezTo>
                    <a:cubicBezTo>
                      <a:pt x="581" y="789"/>
                      <a:pt x="793" y="574"/>
                      <a:pt x="945" y="318"/>
                    </a:cubicBezTo>
                    <a:cubicBezTo>
                      <a:pt x="389" y="0"/>
                      <a:pt x="389" y="0"/>
                      <a:pt x="389" y="0"/>
                    </a:cubicBezTo>
                    <a:cubicBezTo>
                      <a:pt x="293" y="160"/>
                      <a:pt x="159" y="295"/>
                      <a:pt x="0" y="392"/>
                    </a:cubicBezTo>
                    <a:close/>
                  </a:path>
                </a:pathLst>
              </a:custGeom>
              <a:solidFill>
                <a:srgbClr val="E2A9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49" name="Text">
                <a:extLst>
                  <a:ext uri="{FF2B5EF4-FFF2-40B4-BE49-F238E27FC236}">
                    <a16:creationId xmlns:a16="http://schemas.microsoft.com/office/drawing/2014/main" id="{7219FF38-0258-89C8-F7A1-E7F2BD8BE521}"/>
                  </a:ext>
                </a:extLst>
              </p:cNvPr>
              <p:cNvSpPr txBox="1"/>
              <p:nvPr/>
            </p:nvSpPr>
            <p:spPr>
              <a:xfrm>
                <a:off x="7423152" y="4823567"/>
                <a:ext cx="924559" cy="487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Asset Management Policy</a:t>
                </a:r>
              </a:p>
            </p:txBody>
          </p:sp>
        </p:grpSp>
        <p:grpSp>
          <p:nvGrpSpPr>
            <p:cNvPr id="136" name="Plan">
              <a:extLst>
                <a:ext uri="{FF2B5EF4-FFF2-40B4-BE49-F238E27FC236}">
                  <a16:creationId xmlns:a16="http://schemas.microsoft.com/office/drawing/2014/main" id="{3480D698-6F51-9FD6-E555-7FDD07499F5E}"/>
                </a:ext>
              </a:extLst>
            </p:cNvPr>
            <p:cNvGrpSpPr/>
            <p:nvPr/>
          </p:nvGrpSpPr>
          <p:grpSpPr>
            <a:xfrm>
              <a:off x="5906649" y="6097056"/>
              <a:ext cx="595696" cy="224739"/>
              <a:chOff x="5789613" y="6491288"/>
              <a:chExt cx="698500" cy="263525"/>
            </a:xfrm>
          </p:grpSpPr>
          <p:sp>
            <p:nvSpPr>
              <p:cNvPr id="171" name="Freeform 206">
                <a:extLst>
                  <a:ext uri="{FF2B5EF4-FFF2-40B4-BE49-F238E27FC236}">
                    <a16:creationId xmlns:a16="http://schemas.microsoft.com/office/drawing/2014/main" id="{532C36AA-74D2-F2F0-C5C4-057625A5A5B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89613" y="6499225"/>
                <a:ext cx="163513" cy="244475"/>
              </a:xfrm>
              <a:custGeom>
                <a:avLst/>
                <a:gdLst>
                  <a:gd name="T0" fmla="*/ 0 w 97"/>
                  <a:gd name="T1" fmla="*/ 143 h 144"/>
                  <a:gd name="T2" fmla="*/ 10 w 97"/>
                  <a:gd name="T3" fmla="*/ 0 h 144"/>
                  <a:gd name="T4" fmla="*/ 54 w 97"/>
                  <a:gd name="T5" fmla="*/ 3 h 144"/>
                  <a:gd name="T6" fmla="*/ 77 w 97"/>
                  <a:gd name="T7" fmla="*/ 7 h 144"/>
                  <a:gd name="T8" fmla="*/ 92 w 97"/>
                  <a:gd name="T9" fmla="*/ 22 h 144"/>
                  <a:gd name="T10" fmla="*/ 97 w 97"/>
                  <a:gd name="T11" fmla="*/ 47 h 144"/>
                  <a:gd name="T12" fmla="*/ 85 w 97"/>
                  <a:gd name="T13" fmla="*/ 78 h 144"/>
                  <a:gd name="T14" fmla="*/ 50 w 97"/>
                  <a:gd name="T15" fmla="*/ 88 h 144"/>
                  <a:gd name="T16" fmla="*/ 20 w 97"/>
                  <a:gd name="T17" fmla="*/ 86 h 144"/>
                  <a:gd name="T18" fmla="*/ 16 w 97"/>
                  <a:gd name="T19" fmla="*/ 144 h 144"/>
                  <a:gd name="T20" fmla="*/ 0 w 97"/>
                  <a:gd name="T21" fmla="*/ 143 h 144"/>
                  <a:gd name="T22" fmla="*/ 21 w 97"/>
                  <a:gd name="T23" fmla="*/ 69 h 144"/>
                  <a:gd name="T24" fmla="*/ 51 w 97"/>
                  <a:gd name="T25" fmla="*/ 71 h 144"/>
                  <a:gd name="T26" fmla="*/ 73 w 97"/>
                  <a:gd name="T27" fmla="*/ 66 h 144"/>
                  <a:gd name="T28" fmla="*/ 81 w 97"/>
                  <a:gd name="T29" fmla="*/ 47 h 144"/>
                  <a:gd name="T30" fmla="*/ 78 w 97"/>
                  <a:gd name="T31" fmla="*/ 32 h 144"/>
                  <a:gd name="T32" fmla="*/ 71 w 97"/>
                  <a:gd name="T33" fmla="*/ 23 h 144"/>
                  <a:gd name="T34" fmla="*/ 54 w 97"/>
                  <a:gd name="T35" fmla="*/ 20 h 144"/>
                  <a:gd name="T36" fmla="*/ 24 w 97"/>
                  <a:gd name="T37" fmla="*/ 18 h 144"/>
                  <a:gd name="T38" fmla="*/ 21 w 97"/>
                  <a:gd name="T39" fmla="*/ 69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97" h="144">
                    <a:moveTo>
                      <a:pt x="0" y="143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54" y="3"/>
                      <a:pt x="54" y="3"/>
                      <a:pt x="54" y="3"/>
                    </a:cubicBezTo>
                    <a:cubicBezTo>
                      <a:pt x="65" y="3"/>
                      <a:pt x="72" y="5"/>
                      <a:pt x="77" y="7"/>
                    </a:cubicBezTo>
                    <a:cubicBezTo>
                      <a:pt x="84" y="10"/>
                      <a:pt x="89" y="15"/>
                      <a:pt x="92" y="22"/>
                    </a:cubicBezTo>
                    <a:cubicBezTo>
                      <a:pt x="96" y="29"/>
                      <a:pt x="97" y="37"/>
                      <a:pt x="97" y="47"/>
                    </a:cubicBezTo>
                    <a:cubicBezTo>
                      <a:pt x="96" y="60"/>
                      <a:pt x="92" y="70"/>
                      <a:pt x="85" y="78"/>
                    </a:cubicBezTo>
                    <a:cubicBezTo>
                      <a:pt x="77" y="85"/>
                      <a:pt x="66" y="89"/>
                      <a:pt x="50" y="88"/>
                    </a:cubicBezTo>
                    <a:cubicBezTo>
                      <a:pt x="20" y="86"/>
                      <a:pt x="20" y="86"/>
                      <a:pt x="20" y="86"/>
                    </a:cubicBezTo>
                    <a:cubicBezTo>
                      <a:pt x="16" y="144"/>
                      <a:pt x="16" y="144"/>
                      <a:pt x="16" y="144"/>
                    </a:cubicBezTo>
                    <a:lnTo>
                      <a:pt x="0" y="143"/>
                    </a:lnTo>
                    <a:close/>
                    <a:moveTo>
                      <a:pt x="21" y="69"/>
                    </a:moveTo>
                    <a:cubicBezTo>
                      <a:pt x="51" y="71"/>
                      <a:pt x="51" y="71"/>
                      <a:pt x="51" y="71"/>
                    </a:cubicBezTo>
                    <a:cubicBezTo>
                      <a:pt x="61" y="71"/>
                      <a:pt x="68" y="70"/>
                      <a:pt x="73" y="66"/>
                    </a:cubicBezTo>
                    <a:cubicBezTo>
                      <a:pt x="77" y="62"/>
                      <a:pt x="80" y="55"/>
                      <a:pt x="81" y="47"/>
                    </a:cubicBezTo>
                    <a:cubicBezTo>
                      <a:pt x="81" y="41"/>
                      <a:pt x="80" y="36"/>
                      <a:pt x="78" y="32"/>
                    </a:cubicBezTo>
                    <a:cubicBezTo>
                      <a:pt x="76" y="28"/>
                      <a:pt x="74" y="25"/>
                      <a:pt x="71" y="23"/>
                    </a:cubicBezTo>
                    <a:cubicBezTo>
                      <a:pt x="68" y="21"/>
                      <a:pt x="62" y="20"/>
                      <a:pt x="54" y="20"/>
                    </a:cubicBezTo>
                    <a:cubicBezTo>
                      <a:pt x="24" y="18"/>
                      <a:pt x="24" y="18"/>
                      <a:pt x="24" y="18"/>
                    </a:cubicBezTo>
                    <a:lnTo>
                      <a:pt x="21" y="69"/>
                    </a:lnTo>
                    <a:close/>
                  </a:path>
                </a:pathLst>
              </a:custGeom>
              <a:solidFill>
                <a:srgbClr val="E2A9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2" name="Freeform 207">
                <a:extLst>
                  <a:ext uri="{FF2B5EF4-FFF2-40B4-BE49-F238E27FC236}">
                    <a16:creationId xmlns:a16="http://schemas.microsoft.com/office/drawing/2014/main" id="{2B474AE9-3BCB-6D2B-BC88-5D470C4B57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8525" y="6508750"/>
                <a:ext cx="125413" cy="244475"/>
              </a:xfrm>
              <a:custGeom>
                <a:avLst/>
                <a:gdLst>
                  <a:gd name="T0" fmla="*/ 0 w 79"/>
                  <a:gd name="T1" fmla="*/ 153 h 154"/>
                  <a:gd name="T2" fmla="*/ 3 w 79"/>
                  <a:gd name="T3" fmla="*/ 0 h 154"/>
                  <a:gd name="T4" fmla="*/ 19 w 79"/>
                  <a:gd name="T5" fmla="*/ 0 h 154"/>
                  <a:gd name="T6" fmla="*/ 17 w 79"/>
                  <a:gd name="T7" fmla="*/ 136 h 154"/>
                  <a:gd name="T8" fmla="*/ 79 w 79"/>
                  <a:gd name="T9" fmla="*/ 137 h 154"/>
                  <a:gd name="T10" fmla="*/ 78 w 79"/>
                  <a:gd name="T11" fmla="*/ 154 h 154"/>
                  <a:gd name="T12" fmla="*/ 0 w 79"/>
                  <a:gd name="T13" fmla="*/ 153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9" h="154">
                    <a:moveTo>
                      <a:pt x="0" y="153"/>
                    </a:moveTo>
                    <a:lnTo>
                      <a:pt x="3" y="0"/>
                    </a:lnTo>
                    <a:lnTo>
                      <a:pt x="19" y="0"/>
                    </a:lnTo>
                    <a:lnTo>
                      <a:pt x="17" y="136"/>
                    </a:lnTo>
                    <a:lnTo>
                      <a:pt x="79" y="137"/>
                    </a:lnTo>
                    <a:lnTo>
                      <a:pt x="78" y="154"/>
                    </a:lnTo>
                    <a:lnTo>
                      <a:pt x="0" y="153"/>
                    </a:lnTo>
                    <a:close/>
                  </a:path>
                </a:pathLst>
              </a:custGeom>
              <a:solidFill>
                <a:srgbClr val="E2A9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3" name="Freeform 208">
                <a:extLst>
                  <a:ext uri="{FF2B5EF4-FFF2-40B4-BE49-F238E27FC236}">
                    <a16:creationId xmlns:a16="http://schemas.microsoft.com/office/drawing/2014/main" id="{47F2B0BF-451D-EA5C-BAE2-515E248B19D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18225" y="6508750"/>
                <a:ext cx="187325" cy="246063"/>
              </a:xfrm>
              <a:custGeom>
                <a:avLst/>
                <a:gdLst>
                  <a:gd name="T0" fmla="*/ 0 w 110"/>
                  <a:gd name="T1" fmla="*/ 145 h 145"/>
                  <a:gd name="T2" fmla="*/ 41 w 110"/>
                  <a:gd name="T3" fmla="*/ 0 h 145"/>
                  <a:gd name="T4" fmla="*/ 57 w 110"/>
                  <a:gd name="T5" fmla="*/ 0 h 145"/>
                  <a:gd name="T6" fmla="*/ 110 w 110"/>
                  <a:gd name="T7" fmla="*/ 141 h 145"/>
                  <a:gd name="T8" fmla="*/ 92 w 110"/>
                  <a:gd name="T9" fmla="*/ 142 h 145"/>
                  <a:gd name="T10" fmla="*/ 77 w 110"/>
                  <a:gd name="T11" fmla="*/ 99 h 145"/>
                  <a:gd name="T12" fmla="*/ 28 w 110"/>
                  <a:gd name="T13" fmla="*/ 100 h 145"/>
                  <a:gd name="T14" fmla="*/ 17 w 110"/>
                  <a:gd name="T15" fmla="*/ 144 h 145"/>
                  <a:gd name="T16" fmla="*/ 0 w 110"/>
                  <a:gd name="T17" fmla="*/ 145 h 145"/>
                  <a:gd name="T18" fmla="*/ 32 w 110"/>
                  <a:gd name="T19" fmla="*/ 85 h 145"/>
                  <a:gd name="T20" fmla="*/ 72 w 110"/>
                  <a:gd name="T21" fmla="*/ 84 h 145"/>
                  <a:gd name="T22" fmla="*/ 58 w 110"/>
                  <a:gd name="T23" fmla="*/ 44 h 145"/>
                  <a:gd name="T24" fmla="*/ 49 w 110"/>
                  <a:gd name="T25" fmla="*/ 15 h 145"/>
                  <a:gd name="T26" fmla="*/ 43 w 110"/>
                  <a:gd name="T27" fmla="*/ 43 h 145"/>
                  <a:gd name="T28" fmla="*/ 32 w 110"/>
                  <a:gd name="T29" fmla="*/ 85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0" h="145">
                    <a:moveTo>
                      <a:pt x="0" y="145"/>
                    </a:moveTo>
                    <a:cubicBezTo>
                      <a:pt x="41" y="0"/>
                      <a:pt x="41" y="0"/>
                      <a:pt x="41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110" y="141"/>
                      <a:pt x="110" y="141"/>
                      <a:pt x="110" y="141"/>
                    </a:cubicBezTo>
                    <a:cubicBezTo>
                      <a:pt x="92" y="142"/>
                      <a:pt x="92" y="142"/>
                      <a:pt x="92" y="142"/>
                    </a:cubicBezTo>
                    <a:cubicBezTo>
                      <a:pt x="77" y="99"/>
                      <a:pt x="77" y="99"/>
                      <a:pt x="77" y="99"/>
                    </a:cubicBezTo>
                    <a:cubicBezTo>
                      <a:pt x="28" y="100"/>
                      <a:pt x="28" y="100"/>
                      <a:pt x="28" y="100"/>
                    </a:cubicBezTo>
                    <a:cubicBezTo>
                      <a:pt x="17" y="144"/>
                      <a:pt x="17" y="144"/>
                      <a:pt x="17" y="144"/>
                    </a:cubicBezTo>
                    <a:lnTo>
                      <a:pt x="0" y="145"/>
                    </a:lnTo>
                    <a:close/>
                    <a:moveTo>
                      <a:pt x="32" y="85"/>
                    </a:moveTo>
                    <a:cubicBezTo>
                      <a:pt x="72" y="84"/>
                      <a:pt x="72" y="84"/>
                      <a:pt x="72" y="84"/>
                    </a:cubicBezTo>
                    <a:cubicBezTo>
                      <a:pt x="58" y="44"/>
                      <a:pt x="58" y="44"/>
                      <a:pt x="58" y="44"/>
                    </a:cubicBezTo>
                    <a:cubicBezTo>
                      <a:pt x="54" y="32"/>
                      <a:pt x="51" y="23"/>
                      <a:pt x="49" y="15"/>
                    </a:cubicBezTo>
                    <a:cubicBezTo>
                      <a:pt x="48" y="24"/>
                      <a:pt x="46" y="33"/>
                      <a:pt x="43" y="43"/>
                    </a:cubicBezTo>
                    <a:lnTo>
                      <a:pt x="32" y="85"/>
                    </a:lnTo>
                    <a:close/>
                  </a:path>
                </a:pathLst>
              </a:custGeom>
              <a:solidFill>
                <a:srgbClr val="E2A9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4" name="Freeform 209">
                <a:extLst>
                  <a:ext uri="{FF2B5EF4-FFF2-40B4-BE49-F238E27FC236}">
                    <a16:creationId xmlns:a16="http://schemas.microsoft.com/office/drawing/2014/main" id="{5BB2FD3D-5271-3C94-03EE-90AD01EF08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10313" y="6491288"/>
                <a:ext cx="177800" cy="255588"/>
              </a:xfrm>
              <a:custGeom>
                <a:avLst/>
                <a:gdLst>
                  <a:gd name="T0" fmla="*/ 14 w 112"/>
                  <a:gd name="T1" fmla="*/ 161 h 161"/>
                  <a:gd name="T2" fmla="*/ 0 w 112"/>
                  <a:gd name="T3" fmla="*/ 8 h 161"/>
                  <a:gd name="T4" fmla="*/ 17 w 112"/>
                  <a:gd name="T5" fmla="*/ 7 h 161"/>
                  <a:gd name="T6" fmla="*/ 93 w 112"/>
                  <a:gd name="T7" fmla="*/ 120 h 161"/>
                  <a:gd name="T8" fmla="*/ 82 w 112"/>
                  <a:gd name="T9" fmla="*/ 1 h 161"/>
                  <a:gd name="T10" fmla="*/ 98 w 112"/>
                  <a:gd name="T11" fmla="*/ 0 h 161"/>
                  <a:gd name="T12" fmla="*/ 112 w 112"/>
                  <a:gd name="T13" fmla="*/ 152 h 161"/>
                  <a:gd name="T14" fmla="*/ 95 w 112"/>
                  <a:gd name="T15" fmla="*/ 153 h 161"/>
                  <a:gd name="T16" fmla="*/ 19 w 112"/>
                  <a:gd name="T17" fmla="*/ 39 h 161"/>
                  <a:gd name="T18" fmla="*/ 30 w 112"/>
                  <a:gd name="T19" fmla="*/ 160 h 161"/>
                  <a:gd name="T20" fmla="*/ 14 w 112"/>
                  <a:gd name="T21" fmla="*/ 16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161">
                    <a:moveTo>
                      <a:pt x="14" y="161"/>
                    </a:moveTo>
                    <a:lnTo>
                      <a:pt x="0" y="8"/>
                    </a:lnTo>
                    <a:lnTo>
                      <a:pt x="17" y="7"/>
                    </a:lnTo>
                    <a:lnTo>
                      <a:pt x="93" y="120"/>
                    </a:lnTo>
                    <a:lnTo>
                      <a:pt x="82" y="1"/>
                    </a:lnTo>
                    <a:lnTo>
                      <a:pt x="98" y="0"/>
                    </a:lnTo>
                    <a:lnTo>
                      <a:pt x="112" y="152"/>
                    </a:lnTo>
                    <a:lnTo>
                      <a:pt x="95" y="153"/>
                    </a:lnTo>
                    <a:lnTo>
                      <a:pt x="19" y="39"/>
                    </a:lnTo>
                    <a:lnTo>
                      <a:pt x="30" y="160"/>
                    </a:lnTo>
                    <a:lnTo>
                      <a:pt x="14" y="161"/>
                    </a:lnTo>
                    <a:close/>
                  </a:path>
                </a:pathLst>
              </a:custGeom>
              <a:solidFill>
                <a:srgbClr val="E2A9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  <p:grpSp>
          <p:nvGrpSpPr>
            <p:cNvPr id="141" name="Assess Current State of Assets">
              <a:extLst>
                <a:ext uri="{FF2B5EF4-FFF2-40B4-BE49-F238E27FC236}">
                  <a16:creationId xmlns:a16="http://schemas.microsoft.com/office/drawing/2014/main" id="{1E7EA727-9743-BCB9-FC92-18410801235E}"/>
                </a:ext>
              </a:extLst>
            </p:cNvPr>
            <p:cNvGrpSpPr/>
            <p:nvPr/>
          </p:nvGrpSpPr>
          <p:grpSpPr>
            <a:xfrm>
              <a:off x="7563767" y="1944783"/>
              <a:ext cx="1199515" cy="2713125"/>
              <a:chOff x="7732713" y="1622425"/>
              <a:chExt cx="1406525" cy="3181350"/>
            </a:xfrm>
          </p:grpSpPr>
          <p:sp>
            <p:nvSpPr>
              <p:cNvPr id="154" name="Background">
                <a:extLst>
                  <a:ext uri="{FF2B5EF4-FFF2-40B4-BE49-F238E27FC236}">
                    <a16:creationId xmlns:a16="http://schemas.microsoft.com/office/drawing/2014/main" id="{AFD389E8-F834-3D89-F8DA-DD4EF2D579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32713" y="1622425"/>
                <a:ext cx="1406525" cy="3181350"/>
              </a:xfrm>
              <a:custGeom>
                <a:avLst/>
                <a:gdLst>
                  <a:gd name="T0" fmla="*/ 46 w 831"/>
                  <a:gd name="T1" fmla="*/ 1562 h 1880"/>
                  <a:gd name="T2" fmla="*/ 602 w 831"/>
                  <a:gd name="T3" fmla="*/ 1880 h 1880"/>
                  <a:gd name="T4" fmla="*/ 831 w 831"/>
                  <a:gd name="T5" fmla="*/ 1000 h 1880"/>
                  <a:gd name="T6" fmla="*/ 528 w 831"/>
                  <a:gd name="T7" fmla="*/ 0 h 1880"/>
                  <a:gd name="T8" fmla="*/ 0 w 831"/>
                  <a:gd name="T9" fmla="*/ 362 h 1880"/>
                  <a:gd name="T10" fmla="*/ 191 w 831"/>
                  <a:gd name="T11" fmla="*/ 1000 h 1880"/>
                  <a:gd name="T12" fmla="*/ 46 w 831"/>
                  <a:gd name="T13" fmla="*/ 1562 h 1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31" h="1880">
                    <a:moveTo>
                      <a:pt x="46" y="1562"/>
                    </a:moveTo>
                    <a:cubicBezTo>
                      <a:pt x="602" y="1880"/>
                      <a:pt x="602" y="1880"/>
                      <a:pt x="602" y="1880"/>
                    </a:cubicBezTo>
                    <a:cubicBezTo>
                      <a:pt x="748" y="1620"/>
                      <a:pt x="831" y="1320"/>
                      <a:pt x="831" y="1000"/>
                    </a:cubicBezTo>
                    <a:cubicBezTo>
                      <a:pt x="831" y="630"/>
                      <a:pt x="720" y="286"/>
                      <a:pt x="528" y="0"/>
                    </a:cubicBezTo>
                    <a:cubicBezTo>
                      <a:pt x="0" y="362"/>
                      <a:pt x="0" y="362"/>
                      <a:pt x="0" y="362"/>
                    </a:cubicBezTo>
                    <a:cubicBezTo>
                      <a:pt x="121" y="545"/>
                      <a:pt x="191" y="764"/>
                      <a:pt x="191" y="1000"/>
                    </a:cubicBezTo>
                    <a:cubicBezTo>
                      <a:pt x="191" y="1204"/>
                      <a:pt x="139" y="1396"/>
                      <a:pt x="46" y="1562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55" name="Text">
                <a:extLst>
                  <a:ext uri="{FF2B5EF4-FFF2-40B4-BE49-F238E27FC236}">
                    <a16:creationId xmlns:a16="http://schemas.microsoft.com/office/drawing/2014/main" id="{746A3835-C6EA-7698-B430-6602574CC830}"/>
                  </a:ext>
                </a:extLst>
              </p:cNvPr>
              <p:cNvSpPr txBox="1"/>
              <p:nvPr/>
            </p:nvSpPr>
            <p:spPr>
              <a:xfrm>
                <a:off x="8148320" y="2994872"/>
                <a:ext cx="924560" cy="487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Assess the Current State of Assets</a:t>
                </a:r>
              </a:p>
            </p:txBody>
          </p:sp>
        </p:grpSp>
        <p:grpSp>
          <p:nvGrpSpPr>
            <p:cNvPr id="139" name="Assess AM Practices">
              <a:extLst>
                <a:ext uri="{FF2B5EF4-FFF2-40B4-BE49-F238E27FC236}">
                  <a16:creationId xmlns:a16="http://schemas.microsoft.com/office/drawing/2014/main" id="{14C8B5C4-3367-951D-885D-A57C0819F03E}"/>
                </a:ext>
              </a:extLst>
            </p:cNvPr>
            <p:cNvGrpSpPr/>
            <p:nvPr/>
          </p:nvGrpSpPr>
          <p:grpSpPr>
            <a:xfrm>
              <a:off x="6195019" y="789945"/>
              <a:ext cx="2099829" cy="1630041"/>
              <a:chOff x="6127750" y="268288"/>
              <a:chExt cx="2462213" cy="1911350"/>
            </a:xfrm>
          </p:grpSpPr>
          <p:sp>
            <p:nvSpPr>
              <p:cNvPr id="158" name="Background">
                <a:extLst>
                  <a:ext uri="{FF2B5EF4-FFF2-40B4-BE49-F238E27FC236}">
                    <a16:creationId xmlns:a16="http://schemas.microsoft.com/office/drawing/2014/main" id="{C3706FCD-85EC-AF57-1730-43A5335B72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27750" y="268288"/>
                <a:ext cx="2462213" cy="1911350"/>
              </a:xfrm>
              <a:custGeom>
                <a:avLst/>
                <a:gdLst>
                  <a:gd name="T0" fmla="*/ 926 w 1455"/>
                  <a:gd name="T1" fmla="*/ 1129 h 1129"/>
                  <a:gd name="T2" fmla="*/ 1455 w 1455"/>
                  <a:gd name="T3" fmla="*/ 767 h 1129"/>
                  <a:gd name="T4" fmla="*/ 0 w 1455"/>
                  <a:gd name="T5" fmla="*/ 0 h 1129"/>
                  <a:gd name="T6" fmla="*/ 0 w 1455"/>
                  <a:gd name="T7" fmla="*/ 640 h 1129"/>
                  <a:gd name="T8" fmla="*/ 926 w 1455"/>
                  <a:gd name="T9" fmla="*/ 1129 h 1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55" h="1129">
                    <a:moveTo>
                      <a:pt x="926" y="1129"/>
                    </a:moveTo>
                    <a:cubicBezTo>
                      <a:pt x="1455" y="767"/>
                      <a:pt x="1455" y="767"/>
                      <a:pt x="1455" y="767"/>
                    </a:cubicBezTo>
                    <a:cubicBezTo>
                      <a:pt x="1133" y="308"/>
                      <a:pt x="602" y="7"/>
                      <a:pt x="0" y="0"/>
                    </a:cubicBezTo>
                    <a:cubicBezTo>
                      <a:pt x="0" y="640"/>
                      <a:pt x="0" y="640"/>
                      <a:pt x="0" y="640"/>
                    </a:cubicBezTo>
                    <a:cubicBezTo>
                      <a:pt x="382" y="647"/>
                      <a:pt x="720" y="838"/>
                      <a:pt x="926" y="1129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59" name="Text">
                <a:extLst>
                  <a:ext uri="{FF2B5EF4-FFF2-40B4-BE49-F238E27FC236}">
                    <a16:creationId xmlns:a16="http://schemas.microsoft.com/office/drawing/2014/main" id="{843DE83D-16FE-B7F3-B708-28877E70D3FC}"/>
                  </a:ext>
                </a:extLst>
              </p:cNvPr>
              <p:cNvSpPr txBox="1"/>
              <p:nvPr/>
            </p:nvSpPr>
            <p:spPr>
              <a:xfrm>
                <a:off x="6553552" y="956304"/>
                <a:ext cx="1560832" cy="3248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Assess Asset Management Practices</a:t>
                </a:r>
              </a:p>
            </p:txBody>
          </p:sp>
        </p:grpSp>
        <p:grpSp>
          <p:nvGrpSpPr>
            <p:cNvPr id="135" name="Assess">
              <a:extLst>
                <a:ext uri="{FF2B5EF4-FFF2-40B4-BE49-F238E27FC236}">
                  <a16:creationId xmlns:a16="http://schemas.microsoft.com/office/drawing/2014/main" id="{D17ED3AE-0F78-565B-6E89-60C2DB4107C3}"/>
                </a:ext>
              </a:extLst>
            </p:cNvPr>
            <p:cNvGrpSpPr/>
            <p:nvPr/>
          </p:nvGrpSpPr>
          <p:grpSpPr>
            <a:xfrm>
              <a:off x="8101247" y="1372103"/>
              <a:ext cx="685050" cy="810959"/>
              <a:chOff x="8362950" y="950913"/>
              <a:chExt cx="803275" cy="950912"/>
            </a:xfrm>
          </p:grpSpPr>
          <p:sp>
            <p:nvSpPr>
              <p:cNvPr id="175" name="Freeform 61">
                <a:extLst>
                  <a:ext uri="{FF2B5EF4-FFF2-40B4-BE49-F238E27FC236}">
                    <a16:creationId xmlns:a16="http://schemas.microsoft.com/office/drawing/2014/main" id="{C8296C07-8459-616B-6E87-59E16B9664B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362950" y="950913"/>
                <a:ext cx="247650" cy="247650"/>
              </a:xfrm>
              <a:custGeom>
                <a:avLst/>
                <a:gdLst>
                  <a:gd name="T0" fmla="*/ 0 w 146"/>
                  <a:gd name="T1" fmla="*/ 65 h 146"/>
                  <a:gd name="T2" fmla="*/ 135 w 146"/>
                  <a:gd name="T3" fmla="*/ 0 h 146"/>
                  <a:gd name="T4" fmla="*/ 146 w 146"/>
                  <a:gd name="T5" fmla="*/ 13 h 146"/>
                  <a:gd name="T6" fmla="*/ 75 w 146"/>
                  <a:gd name="T7" fmla="*/ 146 h 146"/>
                  <a:gd name="T8" fmla="*/ 63 w 146"/>
                  <a:gd name="T9" fmla="*/ 133 h 146"/>
                  <a:gd name="T10" fmla="*/ 85 w 146"/>
                  <a:gd name="T11" fmla="*/ 93 h 146"/>
                  <a:gd name="T12" fmla="*/ 51 w 146"/>
                  <a:gd name="T13" fmla="*/ 57 h 146"/>
                  <a:gd name="T14" fmla="*/ 11 w 146"/>
                  <a:gd name="T15" fmla="*/ 77 h 146"/>
                  <a:gd name="T16" fmla="*/ 0 w 146"/>
                  <a:gd name="T17" fmla="*/ 65 h 146"/>
                  <a:gd name="T18" fmla="*/ 66 w 146"/>
                  <a:gd name="T19" fmla="*/ 50 h 146"/>
                  <a:gd name="T20" fmla="*/ 93 w 146"/>
                  <a:gd name="T21" fmla="*/ 79 h 146"/>
                  <a:gd name="T22" fmla="*/ 113 w 146"/>
                  <a:gd name="T23" fmla="*/ 43 h 146"/>
                  <a:gd name="T24" fmla="*/ 129 w 146"/>
                  <a:gd name="T25" fmla="*/ 17 h 146"/>
                  <a:gd name="T26" fmla="*/ 105 w 146"/>
                  <a:gd name="T27" fmla="*/ 31 h 146"/>
                  <a:gd name="T28" fmla="*/ 66 w 146"/>
                  <a:gd name="T29" fmla="*/ 5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46" h="146">
                    <a:moveTo>
                      <a:pt x="0" y="65"/>
                    </a:moveTo>
                    <a:cubicBezTo>
                      <a:pt x="135" y="0"/>
                      <a:pt x="135" y="0"/>
                      <a:pt x="135" y="0"/>
                    </a:cubicBezTo>
                    <a:cubicBezTo>
                      <a:pt x="146" y="13"/>
                      <a:pt x="146" y="13"/>
                      <a:pt x="146" y="13"/>
                    </a:cubicBezTo>
                    <a:cubicBezTo>
                      <a:pt x="75" y="146"/>
                      <a:pt x="75" y="146"/>
                      <a:pt x="75" y="146"/>
                    </a:cubicBezTo>
                    <a:cubicBezTo>
                      <a:pt x="63" y="133"/>
                      <a:pt x="63" y="133"/>
                      <a:pt x="63" y="133"/>
                    </a:cubicBezTo>
                    <a:cubicBezTo>
                      <a:pt x="85" y="93"/>
                      <a:pt x="85" y="93"/>
                      <a:pt x="85" y="93"/>
                    </a:cubicBezTo>
                    <a:cubicBezTo>
                      <a:pt x="51" y="57"/>
                      <a:pt x="51" y="57"/>
                      <a:pt x="51" y="57"/>
                    </a:cubicBezTo>
                    <a:cubicBezTo>
                      <a:pt x="11" y="77"/>
                      <a:pt x="11" y="77"/>
                      <a:pt x="11" y="77"/>
                    </a:cubicBezTo>
                    <a:lnTo>
                      <a:pt x="0" y="65"/>
                    </a:lnTo>
                    <a:close/>
                    <a:moveTo>
                      <a:pt x="66" y="50"/>
                    </a:moveTo>
                    <a:cubicBezTo>
                      <a:pt x="93" y="79"/>
                      <a:pt x="93" y="79"/>
                      <a:pt x="93" y="79"/>
                    </a:cubicBezTo>
                    <a:cubicBezTo>
                      <a:pt x="113" y="43"/>
                      <a:pt x="113" y="43"/>
                      <a:pt x="113" y="43"/>
                    </a:cubicBezTo>
                    <a:cubicBezTo>
                      <a:pt x="120" y="32"/>
                      <a:pt x="125" y="23"/>
                      <a:pt x="129" y="17"/>
                    </a:cubicBezTo>
                    <a:cubicBezTo>
                      <a:pt x="122" y="22"/>
                      <a:pt x="114" y="26"/>
                      <a:pt x="105" y="31"/>
                    </a:cubicBezTo>
                    <a:lnTo>
                      <a:pt x="66" y="50"/>
                    </a:ln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6" name="Freeform 62">
                <a:extLst>
                  <a:ext uri="{FF2B5EF4-FFF2-40B4-BE49-F238E27FC236}">
                    <a16:creationId xmlns:a16="http://schemas.microsoft.com/office/drawing/2014/main" id="{6ACBC931-7933-7486-3FA0-90EA012F00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18525" y="1073150"/>
                <a:ext cx="233363" cy="225425"/>
              </a:xfrm>
              <a:custGeom>
                <a:avLst/>
                <a:gdLst>
                  <a:gd name="T0" fmla="*/ 20 w 138"/>
                  <a:gd name="T1" fmla="*/ 46 h 133"/>
                  <a:gd name="T2" fmla="*/ 31 w 138"/>
                  <a:gd name="T3" fmla="*/ 57 h 133"/>
                  <a:gd name="T4" fmla="*/ 20 w 138"/>
                  <a:gd name="T5" fmla="*/ 73 h 133"/>
                  <a:gd name="T6" fmla="*/ 19 w 138"/>
                  <a:gd name="T7" fmla="*/ 88 h 133"/>
                  <a:gd name="T8" fmla="*/ 28 w 138"/>
                  <a:gd name="T9" fmla="*/ 104 h 133"/>
                  <a:gd name="T10" fmla="*/ 47 w 138"/>
                  <a:gd name="T11" fmla="*/ 116 h 133"/>
                  <a:gd name="T12" fmla="*/ 65 w 138"/>
                  <a:gd name="T13" fmla="*/ 111 h 133"/>
                  <a:gd name="T14" fmla="*/ 72 w 138"/>
                  <a:gd name="T15" fmla="*/ 102 h 133"/>
                  <a:gd name="T16" fmla="*/ 72 w 138"/>
                  <a:gd name="T17" fmla="*/ 90 h 133"/>
                  <a:gd name="T18" fmla="*/ 63 w 138"/>
                  <a:gd name="T19" fmla="*/ 66 h 133"/>
                  <a:gd name="T20" fmla="*/ 56 w 138"/>
                  <a:gd name="T21" fmla="*/ 42 h 133"/>
                  <a:gd name="T22" fmla="*/ 58 w 138"/>
                  <a:gd name="T23" fmla="*/ 25 h 133"/>
                  <a:gd name="T24" fmla="*/ 69 w 138"/>
                  <a:gd name="T25" fmla="*/ 11 h 133"/>
                  <a:gd name="T26" fmla="*/ 98 w 138"/>
                  <a:gd name="T27" fmla="*/ 1 h 133"/>
                  <a:gd name="T28" fmla="*/ 126 w 138"/>
                  <a:gd name="T29" fmla="*/ 18 h 133"/>
                  <a:gd name="T30" fmla="*/ 137 w 138"/>
                  <a:gd name="T31" fmla="*/ 38 h 133"/>
                  <a:gd name="T32" fmla="*/ 135 w 138"/>
                  <a:gd name="T33" fmla="*/ 60 h 133"/>
                  <a:gd name="T34" fmla="*/ 121 w 138"/>
                  <a:gd name="T35" fmla="*/ 79 h 133"/>
                  <a:gd name="T36" fmla="*/ 111 w 138"/>
                  <a:gd name="T37" fmla="*/ 68 h 133"/>
                  <a:gd name="T38" fmla="*/ 121 w 138"/>
                  <a:gd name="T39" fmla="*/ 48 h 133"/>
                  <a:gd name="T40" fmla="*/ 113 w 138"/>
                  <a:gd name="T41" fmla="*/ 29 h 133"/>
                  <a:gd name="T42" fmla="*/ 96 w 138"/>
                  <a:gd name="T43" fmla="*/ 17 h 133"/>
                  <a:gd name="T44" fmla="*/ 80 w 138"/>
                  <a:gd name="T45" fmla="*/ 22 h 133"/>
                  <a:gd name="T46" fmla="*/ 73 w 138"/>
                  <a:gd name="T47" fmla="*/ 34 h 133"/>
                  <a:gd name="T48" fmla="*/ 80 w 138"/>
                  <a:gd name="T49" fmla="*/ 58 h 133"/>
                  <a:gd name="T50" fmla="*/ 89 w 138"/>
                  <a:gd name="T51" fmla="*/ 82 h 133"/>
                  <a:gd name="T52" fmla="*/ 89 w 138"/>
                  <a:gd name="T53" fmla="*/ 104 h 133"/>
                  <a:gd name="T54" fmla="*/ 76 w 138"/>
                  <a:gd name="T55" fmla="*/ 122 h 133"/>
                  <a:gd name="T56" fmla="*/ 55 w 138"/>
                  <a:gd name="T57" fmla="*/ 131 h 133"/>
                  <a:gd name="T58" fmla="*/ 33 w 138"/>
                  <a:gd name="T59" fmla="*/ 129 h 133"/>
                  <a:gd name="T60" fmla="*/ 14 w 138"/>
                  <a:gd name="T61" fmla="*/ 114 h 133"/>
                  <a:gd name="T62" fmla="*/ 2 w 138"/>
                  <a:gd name="T63" fmla="*/ 79 h 133"/>
                  <a:gd name="T64" fmla="*/ 20 w 138"/>
                  <a:gd name="T65" fmla="*/ 46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38" h="133">
                    <a:moveTo>
                      <a:pt x="20" y="46"/>
                    </a:moveTo>
                    <a:cubicBezTo>
                      <a:pt x="31" y="57"/>
                      <a:pt x="31" y="57"/>
                      <a:pt x="31" y="57"/>
                    </a:cubicBezTo>
                    <a:cubicBezTo>
                      <a:pt x="25" y="62"/>
                      <a:pt x="22" y="68"/>
                      <a:pt x="20" y="73"/>
                    </a:cubicBezTo>
                    <a:cubicBezTo>
                      <a:pt x="18" y="77"/>
                      <a:pt x="18" y="83"/>
                      <a:pt x="19" y="88"/>
                    </a:cubicBezTo>
                    <a:cubicBezTo>
                      <a:pt x="21" y="94"/>
                      <a:pt x="23" y="99"/>
                      <a:pt x="28" y="104"/>
                    </a:cubicBezTo>
                    <a:cubicBezTo>
                      <a:pt x="34" y="111"/>
                      <a:pt x="40" y="115"/>
                      <a:pt x="47" y="116"/>
                    </a:cubicBezTo>
                    <a:cubicBezTo>
                      <a:pt x="53" y="117"/>
                      <a:pt x="60" y="116"/>
                      <a:pt x="65" y="111"/>
                    </a:cubicBezTo>
                    <a:cubicBezTo>
                      <a:pt x="68" y="108"/>
                      <a:pt x="71" y="105"/>
                      <a:pt x="72" y="102"/>
                    </a:cubicBezTo>
                    <a:cubicBezTo>
                      <a:pt x="73" y="98"/>
                      <a:pt x="73" y="95"/>
                      <a:pt x="72" y="90"/>
                    </a:cubicBezTo>
                    <a:cubicBezTo>
                      <a:pt x="71" y="86"/>
                      <a:pt x="68" y="78"/>
                      <a:pt x="63" y="66"/>
                    </a:cubicBezTo>
                    <a:cubicBezTo>
                      <a:pt x="59" y="56"/>
                      <a:pt x="56" y="48"/>
                      <a:pt x="56" y="42"/>
                    </a:cubicBezTo>
                    <a:cubicBezTo>
                      <a:pt x="55" y="36"/>
                      <a:pt x="56" y="31"/>
                      <a:pt x="58" y="25"/>
                    </a:cubicBezTo>
                    <a:cubicBezTo>
                      <a:pt x="60" y="20"/>
                      <a:pt x="64" y="15"/>
                      <a:pt x="69" y="11"/>
                    </a:cubicBezTo>
                    <a:cubicBezTo>
                      <a:pt x="78" y="4"/>
                      <a:pt x="88" y="0"/>
                      <a:pt x="98" y="1"/>
                    </a:cubicBezTo>
                    <a:cubicBezTo>
                      <a:pt x="108" y="2"/>
                      <a:pt x="118" y="8"/>
                      <a:pt x="126" y="18"/>
                    </a:cubicBezTo>
                    <a:cubicBezTo>
                      <a:pt x="132" y="24"/>
                      <a:pt x="135" y="31"/>
                      <a:pt x="137" y="38"/>
                    </a:cubicBezTo>
                    <a:cubicBezTo>
                      <a:pt x="138" y="46"/>
                      <a:pt x="138" y="53"/>
                      <a:pt x="135" y="60"/>
                    </a:cubicBezTo>
                    <a:cubicBezTo>
                      <a:pt x="132" y="67"/>
                      <a:pt x="128" y="73"/>
                      <a:pt x="121" y="79"/>
                    </a:cubicBezTo>
                    <a:cubicBezTo>
                      <a:pt x="111" y="68"/>
                      <a:pt x="111" y="68"/>
                      <a:pt x="111" y="68"/>
                    </a:cubicBezTo>
                    <a:cubicBezTo>
                      <a:pt x="117" y="62"/>
                      <a:pt x="121" y="55"/>
                      <a:pt x="121" y="48"/>
                    </a:cubicBezTo>
                    <a:cubicBezTo>
                      <a:pt x="122" y="42"/>
                      <a:pt x="119" y="35"/>
                      <a:pt x="113" y="29"/>
                    </a:cubicBezTo>
                    <a:cubicBezTo>
                      <a:pt x="108" y="22"/>
                      <a:pt x="102" y="18"/>
                      <a:pt x="96" y="17"/>
                    </a:cubicBezTo>
                    <a:cubicBezTo>
                      <a:pt x="90" y="16"/>
                      <a:pt x="85" y="18"/>
                      <a:pt x="80" y="22"/>
                    </a:cubicBezTo>
                    <a:cubicBezTo>
                      <a:pt x="75" y="25"/>
                      <a:pt x="73" y="30"/>
                      <a:pt x="73" y="34"/>
                    </a:cubicBezTo>
                    <a:cubicBezTo>
                      <a:pt x="72" y="39"/>
                      <a:pt x="75" y="47"/>
                      <a:pt x="80" y="58"/>
                    </a:cubicBezTo>
                    <a:cubicBezTo>
                      <a:pt x="85" y="69"/>
                      <a:pt x="88" y="77"/>
                      <a:pt x="89" y="82"/>
                    </a:cubicBezTo>
                    <a:cubicBezTo>
                      <a:pt x="91" y="90"/>
                      <a:pt x="91" y="97"/>
                      <a:pt x="89" y="104"/>
                    </a:cubicBezTo>
                    <a:cubicBezTo>
                      <a:pt x="87" y="110"/>
                      <a:pt x="82" y="116"/>
                      <a:pt x="76" y="122"/>
                    </a:cubicBezTo>
                    <a:cubicBezTo>
                      <a:pt x="70" y="127"/>
                      <a:pt x="63" y="130"/>
                      <a:pt x="55" y="131"/>
                    </a:cubicBezTo>
                    <a:cubicBezTo>
                      <a:pt x="47" y="133"/>
                      <a:pt x="40" y="132"/>
                      <a:pt x="33" y="129"/>
                    </a:cubicBezTo>
                    <a:cubicBezTo>
                      <a:pt x="26" y="127"/>
                      <a:pt x="20" y="122"/>
                      <a:pt x="14" y="114"/>
                    </a:cubicBezTo>
                    <a:cubicBezTo>
                      <a:pt x="4" y="103"/>
                      <a:pt x="0" y="92"/>
                      <a:pt x="2" y="79"/>
                    </a:cubicBezTo>
                    <a:cubicBezTo>
                      <a:pt x="3" y="67"/>
                      <a:pt x="9" y="56"/>
                      <a:pt x="20" y="46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7" name="Freeform 63">
                <a:extLst>
                  <a:ext uri="{FF2B5EF4-FFF2-40B4-BE49-F238E27FC236}">
                    <a16:creationId xmlns:a16="http://schemas.microsoft.com/office/drawing/2014/main" id="{12C3107B-80F1-391D-402C-F9E579E99F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31238" y="1220788"/>
                <a:ext cx="238125" cy="219075"/>
              </a:xfrm>
              <a:custGeom>
                <a:avLst/>
                <a:gdLst>
                  <a:gd name="T0" fmla="*/ 22 w 140"/>
                  <a:gd name="T1" fmla="*/ 42 h 130"/>
                  <a:gd name="T2" fmla="*/ 32 w 140"/>
                  <a:gd name="T3" fmla="*/ 53 h 130"/>
                  <a:gd name="T4" fmla="*/ 21 w 140"/>
                  <a:gd name="T5" fmla="*/ 68 h 130"/>
                  <a:gd name="T6" fmla="*/ 19 w 140"/>
                  <a:gd name="T7" fmla="*/ 84 h 130"/>
                  <a:gd name="T8" fmla="*/ 26 w 140"/>
                  <a:gd name="T9" fmla="*/ 101 h 130"/>
                  <a:gd name="T10" fmla="*/ 45 w 140"/>
                  <a:gd name="T11" fmla="*/ 114 h 130"/>
                  <a:gd name="T12" fmla="*/ 63 w 140"/>
                  <a:gd name="T13" fmla="*/ 109 h 130"/>
                  <a:gd name="T14" fmla="*/ 71 w 140"/>
                  <a:gd name="T15" fmla="*/ 100 h 130"/>
                  <a:gd name="T16" fmla="*/ 72 w 140"/>
                  <a:gd name="T17" fmla="*/ 89 h 130"/>
                  <a:gd name="T18" fmla="*/ 64 w 140"/>
                  <a:gd name="T19" fmla="*/ 65 h 130"/>
                  <a:gd name="T20" fmla="*/ 58 w 140"/>
                  <a:gd name="T21" fmla="*/ 40 h 130"/>
                  <a:gd name="T22" fmla="*/ 61 w 140"/>
                  <a:gd name="T23" fmla="*/ 23 h 130"/>
                  <a:gd name="T24" fmla="*/ 73 w 140"/>
                  <a:gd name="T25" fmla="*/ 10 h 130"/>
                  <a:gd name="T26" fmla="*/ 102 w 140"/>
                  <a:gd name="T27" fmla="*/ 2 h 130"/>
                  <a:gd name="T28" fmla="*/ 129 w 140"/>
                  <a:gd name="T29" fmla="*/ 19 h 130"/>
                  <a:gd name="T30" fmla="*/ 139 w 140"/>
                  <a:gd name="T31" fmla="*/ 41 h 130"/>
                  <a:gd name="T32" fmla="*/ 136 w 140"/>
                  <a:gd name="T33" fmla="*/ 62 h 130"/>
                  <a:gd name="T34" fmla="*/ 122 w 140"/>
                  <a:gd name="T35" fmla="*/ 80 h 130"/>
                  <a:gd name="T36" fmla="*/ 112 w 140"/>
                  <a:gd name="T37" fmla="*/ 69 h 130"/>
                  <a:gd name="T38" fmla="*/ 123 w 140"/>
                  <a:gd name="T39" fmla="*/ 50 h 130"/>
                  <a:gd name="T40" fmla="*/ 116 w 140"/>
                  <a:gd name="T41" fmla="*/ 30 h 130"/>
                  <a:gd name="T42" fmla="*/ 100 w 140"/>
                  <a:gd name="T43" fmla="*/ 17 h 130"/>
                  <a:gd name="T44" fmla="*/ 83 w 140"/>
                  <a:gd name="T45" fmla="*/ 21 h 130"/>
                  <a:gd name="T46" fmla="*/ 75 w 140"/>
                  <a:gd name="T47" fmla="*/ 33 h 130"/>
                  <a:gd name="T48" fmla="*/ 81 w 140"/>
                  <a:gd name="T49" fmla="*/ 57 h 130"/>
                  <a:gd name="T50" fmla="*/ 89 w 140"/>
                  <a:gd name="T51" fmla="*/ 82 h 130"/>
                  <a:gd name="T52" fmla="*/ 88 w 140"/>
                  <a:gd name="T53" fmla="*/ 103 h 130"/>
                  <a:gd name="T54" fmla="*/ 74 w 140"/>
                  <a:gd name="T55" fmla="*/ 120 h 130"/>
                  <a:gd name="T56" fmla="*/ 52 w 140"/>
                  <a:gd name="T57" fmla="*/ 129 h 130"/>
                  <a:gd name="T58" fmla="*/ 31 w 140"/>
                  <a:gd name="T59" fmla="*/ 126 h 130"/>
                  <a:gd name="T60" fmla="*/ 12 w 140"/>
                  <a:gd name="T61" fmla="*/ 110 h 130"/>
                  <a:gd name="T62" fmla="*/ 2 w 140"/>
                  <a:gd name="T63" fmla="*/ 74 h 130"/>
                  <a:gd name="T64" fmla="*/ 22 w 140"/>
                  <a:gd name="T65" fmla="*/ 42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40" h="130">
                    <a:moveTo>
                      <a:pt x="22" y="42"/>
                    </a:moveTo>
                    <a:cubicBezTo>
                      <a:pt x="32" y="53"/>
                      <a:pt x="32" y="53"/>
                      <a:pt x="32" y="53"/>
                    </a:cubicBezTo>
                    <a:cubicBezTo>
                      <a:pt x="26" y="58"/>
                      <a:pt x="23" y="64"/>
                      <a:pt x="21" y="68"/>
                    </a:cubicBezTo>
                    <a:cubicBezTo>
                      <a:pt x="19" y="73"/>
                      <a:pt x="18" y="79"/>
                      <a:pt x="19" y="84"/>
                    </a:cubicBezTo>
                    <a:cubicBezTo>
                      <a:pt x="20" y="90"/>
                      <a:pt x="23" y="95"/>
                      <a:pt x="26" y="101"/>
                    </a:cubicBezTo>
                    <a:cubicBezTo>
                      <a:pt x="32" y="108"/>
                      <a:pt x="38" y="112"/>
                      <a:pt x="45" y="114"/>
                    </a:cubicBezTo>
                    <a:cubicBezTo>
                      <a:pt x="51" y="115"/>
                      <a:pt x="58" y="114"/>
                      <a:pt x="63" y="109"/>
                    </a:cubicBezTo>
                    <a:cubicBezTo>
                      <a:pt x="67" y="107"/>
                      <a:pt x="69" y="104"/>
                      <a:pt x="71" y="100"/>
                    </a:cubicBezTo>
                    <a:cubicBezTo>
                      <a:pt x="72" y="97"/>
                      <a:pt x="72" y="93"/>
                      <a:pt x="72" y="89"/>
                    </a:cubicBezTo>
                    <a:cubicBezTo>
                      <a:pt x="71" y="85"/>
                      <a:pt x="69" y="77"/>
                      <a:pt x="64" y="65"/>
                    </a:cubicBezTo>
                    <a:cubicBezTo>
                      <a:pt x="60" y="54"/>
                      <a:pt x="58" y="45"/>
                      <a:pt x="58" y="40"/>
                    </a:cubicBezTo>
                    <a:cubicBezTo>
                      <a:pt x="58" y="34"/>
                      <a:pt x="59" y="29"/>
                      <a:pt x="61" y="23"/>
                    </a:cubicBezTo>
                    <a:cubicBezTo>
                      <a:pt x="64" y="18"/>
                      <a:pt x="68" y="14"/>
                      <a:pt x="73" y="10"/>
                    </a:cubicBezTo>
                    <a:cubicBezTo>
                      <a:pt x="82" y="3"/>
                      <a:pt x="92" y="0"/>
                      <a:pt x="102" y="2"/>
                    </a:cubicBezTo>
                    <a:cubicBezTo>
                      <a:pt x="113" y="3"/>
                      <a:pt x="122" y="9"/>
                      <a:pt x="129" y="19"/>
                    </a:cubicBezTo>
                    <a:cubicBezTo>
                      <a:pt x="135" y="26"/>
                      <a:pt x="138" y="34"/>
                      <a:pt x="139" y="41"/>
                    </a:cubicBezTo>
                    <a:cubicBezTo>
                      <a:pt x="140" y="48"/>
                      <a:pt x="139" y="55"/>
                      <a:pt x="136" y="62"/>
                    </a:cubicBezTo>
                    <a:cubicBezTo>
                      <a:pt x="133" y="69"/>
                      <a:pt x="128" y="75"/>
                      <a:pt x="122" y="80"/>
                    </a:cubicBezTo>
                    <a:cubicBezTo>
                      <a:pt x="112" y="69"/>
                      <a:pt x="112" y="69"/>
                      <a:pt x="112" y="69"/>
                    </a:cubicBezTo>
                    <a:cubicBezTo>
                      <a:pt x="119" y="63"/>
                      <a:pt x="122" y="57"/>
                      <a:pt x="123" y="50"/>
                    </a:cubicBezTo>
                    <a:cubicBezTo>
                      <a:pt x="124" y="43"/>
                      <a:pt x="122" y="37"/>
                      <a:pt x="116" y="30"/>
                    </a:cubicBezTo>
                    <a:cubicBezTo>
                      <a:pt x="111" y="23"/>
                      <a:pt x="106" y="19"/>
                      <a:pt x="100" y="17"/>
                    </a:cubicBezTo>
                    <a:cubicBezTo>
                      <a:pt x="94" y="16"/>
                      <a:pt x="88" y="17"/>
                      <a:pt x="83" y="21"/>
                    </a:cubicBezTo>
                    <a:cubicBezTo>
                      <a:pt x="79" y="24"/>
                      <a:pt x="76" y="28"/>
                      <a:pt x="75" y="33"/>
                    </a:cubicBezTo>
                    <a:cubicBezTo>
                      <a:pt x="75" y="38"/>
                      <a:pt x="77" y="46"/>
                      <a:pt x="81" y="57"/>
                    </a:cubicBezTo>
                    <a:cubicBezTo>
                      <a:pt x="86" y="68"/>
                      <a:pt x="88" y="76"/>
                      <a:pt x="89" y="82"/>
                    </a:cubicBezTo>
                    <a:cubicBezTo>
                      <a:pt x="91" y="90"/>
                      <a:pt x="90" y="97"/>
                      <a:pt x="88" y="103"/>
                    </a:cubicBezTo>
                    <a:cubicBezTo>
                      <a:pt x="85" y="110"/>
                      <a:pt x="80" y="115"/>
                      <a:pt x="74" y="120"/>
                    </a:cubicBezTo>
                    <a:cubicBezTo>
                      <a:pt x="67" y="125"/>
                      <a:pt x="60" y="128"/>
                      <a:pt x="52" y="129"/>
                    </a:cubicBezTo>
                    <a:cubicBezTo>
                      <a:pt x="45" y="130"/>
                      <a:pt x="37" y="129"/>
                      <a:pt x="31" y="126"/>
                    </a:cubicBezTo>
                    <a:cubicBezTo>
                      <a:pt x="24" y="123"/>
                      <a:pt x="18" y="117"/>
                      <a:pt x="12" y="110"/>
                    </a:cubicBezTo>
                    <a:cubicBezTo>
                      <a:pt x="3" y="98"/>
                      <a:pt x="0" y="86"/>
                      <a:pt x="2" y="74"/>
                    </a:cubicBezTo>
                    <a:cubicBezTo>
                      <a:pt x="4" y="62"/>
                      <a:pt x="10" y="52"/>
                      <a:pt x="22" y="42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 dirty="0"/>
              </a:p>
            </p:txBody>
          </p:sp>
          <p:sp>
            <p:nvSpPr>
              <p:cNvPr id="178" name="Freeform 64">
                <a:extLst>
                  <a:ext uri="{FF2B5EF4-FFF2-40B4-BE49-F238E27FC236}">
                    <a16:creationId xmlns:a16="http://schemas.microsoft.com/office/drawing/2014/main" id="{4620D43B-8F3D-423F-167C-932CCF8F89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18550" y="1355725"/>
                <a:ext cx="282575" cy="257175"/>
              </a:xfrm>
              <a:custGeom>
                <a:avLst/>
                <a:gdLst>
                  <a:gd name="T0" fmla="*/ 0 w 178"/>
                  <a:gd name="T1" fmla="*/ 84 h 162"/>
                  <a:gd name="T2" fmla="*/ 128 w 178"/>
                  <a:gd name="T3" fmla="*/ 0 h 162"/>
                  <a:gd name="T4" fmla="*/ 178 w 178"/>
                  <a:gd name="T5" fmla="*/ 75 h 162"/>
                  <a:gd name="T6" fmla="*/ 162 w 178"/>
                  <a:gd name="T7" fmla="*/ 85 h 162"/>
                  <a:gd name="T8" fmla="*/ 121 w 178"/>
                  <a:gd name="T9" fmla="*/ 23 h 162"/>
                  <a:gd name="T10" fmla="*/ 83 w 178"/>
                  <a:gd name="T11" fmla="*/ 49 h 162"/>
                  <a:gd name="T12" fmla="*/ 121 w 178"/>
                  <a:gd name="T13" fmla="*/ 106 h 162"/>
                  <a:gd name="T14" fmla="*/ 106 w 178"/>
                  <a:gd name="T15" fmla="*/ 117 h 162"/>
                  <a:gd name="T16" fmla="*/ 68 w 178"/>
                  <a:gd name="T17" fmla="*/ 59 h 162"/>
                  <a:gd name="T18" fmla="*/ 24 w 178"/>
                  <a:gd name="T19" fmla="*/ 88 h 162"/>
                  <a:gd name="T20" fmla="*/ 67 w 178"/>
                  <a:gd name="T21" fmla="*/ 152 h 162"/>
                  <a:gd name="T22" fmla="*/ 52 w 178"/>
                  <a:gd name="T23" fmla="*/ 162 h 162"/>
                  <a:gd name="T24" fmla="*/ 0 w 178"/>
                  <a:gd name="T25" fmla="*/ 8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8" h="162">
                    <a:moveTo>
                      <a:pt x="0" y="84"/>
                    </a:moveTo>
                    <a:lnTo>
                      <a:pt x="128" y="0"/>
                    </a:lnTo>
                    <a:lnTo>
                      <a:pt x="178" y="75"/>
                    </a:lnTo>
                    <a:lnTo>
                      <a:pt x="162" y="85"/>
                    </a:lnTo>
                    <a:lnTo>
                      <a:pt x="121" y="23"/>
                    </a:lnTo>
                    <a:lnTo>
                      <a:pt x="83" y="49"/>
                    </a:lnTo>
                    <a:lnTo>
                      <a:pt x="121" y="106"/>
                    </a:lnTo>
                    <a:lnTo>
                      <a:pt x="106" y="117"/>
                    </a:lnTo>
                    <a:lnTo>
                      <a:pt x="68" y="59"/>
                    </a:lnTo>
                    <a:lnTo>
                      <a:pt x="24" y="88"/>
                    </a:lnTo>
                    <a:lnTo>
                      <a:pt x="67" y="152"/>
                    </a:lnTo>
                    <a:lnTo>
                      <a:pt x="52" y="162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9" name="Freeform 65">
                <a:extLst>
                  <a:ext uri="{FF2B5EF4-FFF2-40B4-BE49-F238E27FC236}">
                    <a16:creationId xmlns:a16="http://schemas.microsoft.com/office/drawing/2014/main" id="{2C5E4E63-863F-A8A8-0CC9-3CCB5FEF44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32850" y="1533525"/>
                <a:ext cx="244475" cy="209550"/>
              </a:xfrm>
              <a:custGeom>
                <a:avLst/>
                <a:gdLst>
                  <a:gd name="T0" fmla="*/ 27 w 144"/>
                  <a:gd name="T1" fmla="*/ 34 h 124"/>
                  <a:gd name="T2" fmla="*/ 36 w 144"/>
                  <a:gd name="T3" fmla="*/ 46 h 124"/>
                  <a:gd name="T4" fmla="*/ 23 w 144"/>
                  <a:gd name="T5" fmla="*/ 60 h 124"/>
                  <a:gd name="T6" fmla="*/ 20 w 144"/>
                  <a:gd name="T7" fmla="*/ 75 h 124"/>
                  <a:gd name="T8" fmla="*/ 25 w 144"/>
                  <a:gd name="T9" fmla="*/ 92 h 124"/>
                  <a:gd name="T10" fmla="*/ 42 w 144"/>
                  <a:gd name="T11" fmla="*/ 108 h 124"/>
                  <a:gd name="T12" fmla="*/ 61 w 144"/>
                  <a:gd name="T13" fmla="*/ 105 h 124"/>
                  <a:gd name="T14" fmla="*/ 69 w 144"/>
                  <a:gd name="T15" fmla="*/ 97 h 124"/>
                  <a:gd name="T16" fmla="*/ 71 w 144"/>
                  <a:gd name="T17" fmla="*/ 86 h 124"/>
                  <a:gd name="T18" fmla="*/ 66 w 144"/>
                  <a:gd name="T19" fmla="*/ 61 h 124"/>
                  <a:gd name="T20" fmla="*/ 63 w 144"/>
                  <a:gd name="T21" fmla="*/ 35 h 124"/>
                  <a:gd name="T22" fmla="*/ 68 w 144"/>
                  <a:gd name="T23" fmla="*/ 20 h 124"/>
                  <a:gd name="T24" fmla="*/ 81 w 144"/>
                  <a:gd name="T25" fmla="*/ 7 h 124"/>
                  <a:gd name="T26" fmla="*/ 111 w 144"/>
                  <a:gd name="T27" fmla="*/ 3 h 124"/>
                  <a:gd name="T28" fmla="*/ 136 w 144"/>
                  <a:gd name="T29" fmla="*/ 23 h 124"/>
                  <a:gd name="T30" fmla="*/ 143 w 144"/>
                  <a:gd name="T31" fmla="*/ 46 h 124"/>
                  <a:gd name="T32" fmla="*/ 138 w 144"/>
                  <a:gd name="T33" fmla="*/ 66 h 124"/>
                  <a:gd name="T34" fmla="*/ 122 w 144"/>
                  <a:gd name="T35" fmla="*/ 83 h 124"/>
                  <a:gd name="T36" fmla="*/ 113 w 144"/>
                  <a:gd name="T37" fmla="*/ 71 h 124"/>
                  <a:gd name="T38" fmla="*/ 127 w 144"/>
                  <a:gd name="T39" fmla="*/ 53 h 124"/>
                  <a:gd name="T40" fmla="*/ 122 w 144"/>
                  <a:gd name="T41" fmla="*/ 32 h 124"/>
                  <a:gd name="T42" fmla="*/ 107 w 144"/>
                  <a:gd name="T43" fmla="*/ 18 h 124"/>
                  <a:gd name="T44" fmla="*/ 90 w 144"/>
                  <a:gd name="T45" fmla="*/ 20 h 124"/>
                  <a:gd name="T46" fmla="*/ 81 w 144"/>
                  <a:gd name="T47" fmla="*/ 31 h 124"/>
                  <a:gd name="T48" fmla="*/ 84 w 144"/>
                  <a:gd name="T49" fmla="*/ 55 h 124"/>
                  <a:gd name="T50" fmla="*/ 90 w 144"/>
                  <a:gd name="T51" fmla="*/ 81 h 124"/>
                  <a:gd name="T52" fmla="*/ 85 w 144"/>
                  <a:gd name="T53" fmla="*/ 102 h 124"/>
                  <a:gd name="T54" fmla="*/ 70 w 144"/>
                  <a:gd name="T55" fmla="*/ 117 h 124"/>
                  <a:gd name="T56" fmla="*/ 47 w 144"/>
                  <a:gd name="T57" fmla="*/ 124 h 124"/>
                  <a:gd name="T58" fmla="*/ 26 w 144"/>
                  <a:gd name="T59" fmla="*/ 118 h 124"/>
                  <a:gd name="T60" fmla="*/ 10 w 144"/>
                  <a:gd name="T61" fmla="*/ 100 h 124"/>
                  <a:gd name="T62" fmla="*/ 3 w 144"/>
                  <a:gd name="T63" fmla="*/ 64 h 124"/>
                  <a:gd name="T64" fmla="*/ 27 w 144"/>
                  <a:gd name="T65" fmla="*/ 34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44" h="124">
                    <a:moveTo>
                      <a:pt x="27" y="34"/>
                    </a:moveTo>
                    <a:cubicBezTo>
                      <a:pt x="36" y="46"/>
                      <a:pt x="36" y="46"/>
                      <a:pt x="36" y="46"/>
                    </a:cubicBezTo>
                    <a:cubicBezTo>
                      <a:pt x="29" y="51"/>
                      <a:pt x="25" y="55"/>
                      <a:pt x="23" y="60"/>
                    </a:cubicBezTo>
                    <a:cubicBezTo>
                      <a:pt x="20" y="64"/>
                      <a:pt x="19" y="70"/>
                      <a:pt x="20" y="75"/>
                    </a:cubicBezTo>
                    <a:cubicBezTo>
                      <a:pt x="20" y="81"/>
                      <a:pt x="22" y="87"/>
                      <a:pt x="25" y="92"/>
                    </a:cubicBezTo>
                    <a:cubicBezTo>
                      <a:pt x="30" y="100"/>
                      <a:pt x="35" y="105"/>
                      <a:pt x="42" y="108"/>
                    </a:cubicBezTo>
                    <a:cubicBezTo>
                      <a:pt x="48" y="110"/>
                      <a:pt x="55" y="109"/>
                      <a:pt x="61" y="105"/>
                    </a:cubicBezTo>
                    <a:cubicBezTo>
                      <a:pt x="64" y="103"/>
                      <a:pt x="67" y="100"/>
                      <a:pt x="69" y="97"/>
                    </a:cubicBezTo>
                    <a:cubicBezTo>
                      <a:pt x="71" y="94"/>
                      <a:pt x="71" y="90"/>
                      <a:pt x="71" y="86"/>
                    </a:cubicBezTo>
                    <a:cubicBezTo>
                      <a:pt x="71" y="82"/>
                      <a:pt x="69" y="73"/>
                      <a:pt x="66" y="61"/>
                    </a:cubicBezTo>
                    <a:cubicBezTo>
                      <a:pt x="64" y="50"/>
                      <a:pt x="62" y="41"/>
                      <a:pt x="63" y="35"/>
                    </a:cubicBezTo>
                    <a:cubicBezTo>
                      <a:pt x="63" y="30"/>
                      <a:pt x="65" y="24"/>
                      <a:pt x="68" y="20"/>
                    </a:cubicBezTo>
                    <a:cubicBezTo>
                      <a:pt x="71" y="15"/>
                      <a:pt x="76" y="11"/>
                      <a:pt x="81" y="7"/>
                    </a:cubicBezTo>
                    <a:cubicBezTo>
                      <a:pt x="91" y="2"/>
                      <a:pt x="101" y="0"/>
                      <a:pt x="111" y="3"/>
                    </a:cubicBezTo>
                    <a:cubicBezTo>
                      <a:pt x="122" y="6"/>
                      <a:pt x="130" y="12"/>
                      <a:pt x="136" y="23"/>
                    </a:cubicBezTo>
                    <a:cubicBezTo>
                      <a:pt x="141" y="31"/>
                      <a:pt x="143" y="38"/>
                      <a:pt x="143" y="46"/>
                    </a:cubicBezTo>
                    <a:cubicBezTo>
                      <a:pt x="144" y="53"/>
                      <a:pt x="142" y="60"/>
                      <a:pt x="138" y="66"/>
                    </a:cubicBezTo>
                    <a:cubicBezTo>
                      <a:pt x="135" y="73"/>
                      <a:pt x="129" y="78"/>
                      <a:pt x="122" y="83"/>
                    </a:cubicBezTo>
                    <a:cubicBezTo>
                      <a:pt x="113" y="71"/>
                      <a:pt x="113" y="71"/>
                      <a:pt x="113" y="71"/>
                    </a:cubicBezTo>
                    <a:cubicBezTo>
                      <a:pt x="121" y="65"/>
                      <a:pt x="125" y="59"/>
                      <a:pt x="127" y="53"/>
                    </a:cubicBezTo>
                    <a:cubicBezTo>
                      <a:pt x="128" y="47"/>
                      <a:pt x="127" y="40"/>
                      <a:pt x="122" y="32"/>
                    </a:cubicBezTo>
                    <a:cubicBezTo>
                      <a:pt x="118" y="25"/>
                      <a:pt x="113" y="20"/>
                      <a:pt x="107" y="18"/>
                    </a:cubicBezTo>
                    <a:cubicBezTo>
                      <a:pt x="101" y="16"/>
                      <a:pt x="96" y="16"/>
                      <a:pt x="90" y="20"/>
                    </a:cubicBezTo>
                    <a:cubicBezTo>
                      <a:pt x="85" y="23"/>
                      <a:pt x="82" y="26"/>
                      <a:pt x="81" y="31"/>
                    </a:cubicBezTo>
                    <a:cubicBezTo>
                      <a:pt x="80" y="35"/>
                      <a:pt x="81" y="44"/>
                      <a:pt x="84" y="55"/>
                    </a:cubicBezTo>
                    <a:cubicBezTo>
                      <a:pt x="87" y="67"/>
                      <a:pt x="89" y="75"/>
                      <a:pt x="90" y="81"/>
                    </a:cubicBezTo>
                    <a:cubicBezTo>
                      <a:pt x="90" y="89"/>
                      <a:pt x="89" y="96"/>
                      <a:pt x="85" y="102"/>
                    </a:cubicBezTo>
                    <a:cubicBezTo>
                      <a:pt x="82" y="108"/>
                      <a:pt x="77" y="113"/>
                      <a:pt x="70" y="117"/>
                    </a:cubicBezTo>
                    <a:cubicBezTo>
                      <a:pt x="63" y="122"/>
                      <a:pt x="55" y="124"/>
                      <a:pt x="47" y="124"/>
                    </a:cubicBezTo>
                    <a:cubicBezTo>
                      <a:pt x="40" y="124"/>
                      <a:pt x="33" y="122"/>
                      <a:pt x="26" y="118"/>
                    </a:cubicBezTo>
                    <a:cubicBezTo>
                      <a:pt x="20" y="114"/>
                      <a:pt x="14" y="108"/>
                      <a:pt x="10" y="100"/>
                    </a:cubicBezTo>
                    <a:cubicBezTo>
                      <a:pt x="2" y="88"/>
                      <a:pt x="0" y="75"/>
                      <a:pt x="3" y="64"/>
                    </a:cubicBezTo>
                    <a:cubicBezTo>
                      <a:pt x="6" y="52"/>
                      <a:pt x="14" y="42"/>
                      <a:pt x="27" y="34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80" name="Freeform 66">
                <a:extLst>
                  <a:ext uri="{FF2B5EF4-FFF2-40B4-BE49-F238E27FC236}">
                    <a16:creationId xmlns:a16="http://schemas.microsoft.com/office/drawing/2014/main" id="{9BD3CF5E-2659-E67F-F4A6-C3126A3515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21750" y="1698625"/>
                <a:ext cx="244475" cy="203200"/>
              </a:xfrm>
              <a:custGeom>
                <a:avLst/>
                <a:gdLst>
                  <a:gd name="T0" fmla="*/ 30 w 145"/>
                  <a:gd name="T1" fmla="*/ 29 h 120"/>
                  <a:gd name="T2" fmla="*/ 38 w 145"/>
                  <a:gd name="T3" fmla="*/ 42 h 120"/>
                  <a:gd name="T4" fmla="*/ 24 w 145"/>
                  <a:gd name="T5" fmla="*/ 55 h 120"/>
                  <a:gd name="T6" fmla="*/ 20 w 145"/>
                  <a:gd name="T7" fmla="*/ 70 h 120"/>
                  <a:gd name="T8" fmla="*/ 24 w 145"/>
                  <a:gd name="T9" fmla="*/ 88 h 120"/>
                  <a:gd name="T10" fmla="*/ 40 w 145"/>
                  <a:gd name="T11" fmla="*/ 104 h 120"/>
                  <a:gd name="T12" fmla="*/ 59 w 145"/>
                  <a:gd name="T13" fmla="*/ 102 h 120"/>
                  <a:gd name="T14" fmla="*/ 68 w 145"/>
                  <a:gd name="T15" fmla="*/ 95 h 120"/>
                  <a:gd name="T16" fmla="*/ 71 w 145"/>
                  <a:gd name="T17" fmla="*/ 84 h 120"/>
                  <a:gd name="T18" fmla="*/ 67 w 145"/>
                  <a:gd name="T19" fmla="*/ 58 h 120"/>
                  <a:gd name="T20" fmla="*/ 65 w 145"/>
                  <a:gd name="T21" fmla="*/ 33 h 120"/>
                  <a:gd name="T22" fmla="*/ 71 w 145"/>
                  <a:gd name="T23" fmla="*/ 17 h 120"/>
                  <a:gd name="T24" fmla="*/ 85 w 145"/>
                  <a:gd name="T25" fmla="*/ 6 h 120"/>
                  <a:gd name="T26" fmla="*/ 115 w 145"/>
                  <a:gd name="T27" fmla="*/ 3 h 120"/>
                  <a:gd name="T28" fmla="*/ 139 w 145"/>
                  <a:gd name="T29" fmla="*/ 25 h 120"/>
                  <a:gd name="T30" fmla="*/ 145 w 145"/>
                  <a:gd name="T31" fmla="*/ 47 h 120"/>
                  <a:gd name="T32" fmla="*/ 139 w 145"/>
                  <a:gd name="T33" fmla="*/ 68 h 120"/>
                  <a:gd name="T34" fmla="*/ 121 w 145"/>
                  <a:gd name="T35" fmla="*/ 83 h 120"/>
                  <a:gd name="T36" fmla="*/ 113 w 145"/>
                  <a:gd name="T37" fmla="*/ 71 h 120"/>
                  <a:gd name="T38" fmla="*/ 128 w 145"/>
                  <a:gd name="T39" fmla="*/ 54 h 120"/>
                  <a:gd name="T40" fmla="*/ 124 w 145"/>
                  <a:gd name="T41" fmla="*/ 33 h 120"/>
                  <a:gd name="T42" fmla="*/ 110 w 145"/>
                  <a:gd name="T43" fmla="*/ 18 h 120"/>
                  <a:gd name="T44" fmla="*/ 93 w 145"/>
                  <a:gd name="T45" fmla="*/ 18 h 120"/>
                  <a:gd name="T46" fmla="*/ 84 w 145"/>
                  <a:gd name="T47" fmla="*/ 29 h 120"/>
                  <a:gd name="T48" fmla="*/ 85 w 145"/>
                  <a:gd name="T49" fmla="*/ 54 h 120"/>
                  <a:gd name="T50" fmla="*/ 89 w 145"/>
                  <a:gd name="T51" fmla="*/ 79 h 120"/>
                  <a:gd name="T52" fmla="*/ 84 w 145"/>
                  <a:gd name="T53" fmla="*/ 100 h 120"/>
                  <a:gd name="T54" fmla="*/ 67 w 145"/>
                  <a:gd name="T55" fmla="*/ 115 h 120"/>
                  <a:gd name="T56" fmla="*/ 45 w 145"/>
                  <a:gd name="T57" fmla="*/ 120 h 120"/>
                  <a:gd name="T58" fmla="*/ 24 w 145"/>
                  <a:gd name="T59" fmla="*/ 113 h 120"/>
                  <a:gd name="T60" fmla="*/ 8 w 145"/>
                  <a:gd name="T61" fmla="*/ 94 h 120"/>
                  <a:gd name="T62" fmla="*/ 4 w 145"/>
                  <a:gd name="T63" fmla="*/ 58 h 120"/>
                  <a:gd name="T64" fmla="*/ 30 w 145"/>
                  <a:gd name="T65" fmla="*/ 29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45" h="120">
                    <a:moveTo>
                      <a:pt x="30" y="29"/>
                    </a:moveTo>
                    <a:cubicBezTo>
                      <a:pt x="38" y="42"/>
                      <a:pt x="38" y="42"/>
                      <a:pt x="38" y="42"/>
                    </a:cubicBezTo>
                    <a:cubicBezTo>
                      <a:pt x="31" y="46"/>
                      <a:pt x="26" y="50"/>
                      <a:pt x="24" y="55"/>
                    </a:cubicBezTo>
                    <a:cubicBezTo>
                      <a:pt x="21" y="59"/>
                      <a:pt x="20" y="64"/>
                      <a:pt x="20" y="70"/>
                    </a:cubicBezTo>
                    <a:cubicBezTo>
                      <a:pt x="20" y="76"/>
                      <a:pt x="21" y="82"/>
                      <a:pt x="24" y="88"/>
                    </a:cubicBezTo>
                    <a:cubicBezTo>
                      <a:pt x="28" y="96"/>
                      <a:pt x="34" y="101"/>
                      <a:pt x="40" y="104"/>
                    </a:cubicBezTo>
                    <a:cubicBezTo>
                      <a:pt x="46" y="106"/>
                      <a:pt x="53" y="106"/>
                      <a:pt x="59" y="102"/>
                    </a:cubicBezTo>
                    <a:cubicBezTo>
                      <a:pt x="63" y="100"/>
                      <a:pt x="66" y="98"/>
                      <a:pt x="68" y="95"/>
                    </a:cubicBezTo>
                    <a:cubicBezTo>
                      <a:pt x="70" y="92"/>
                      <a:pt x="71" y="88"/>
                      <a:pt x="71" y="84"/>
                    </a:cubicBezTo>
                    <a:cubicBezTo>
                      <a:pt x="71" y="80"/>
                      <a:pt x="70" y="71"/>
                      <a:pt x="67" y="58"/>
                    </a:cubicBezTo>
                    <a:cubicBezTo>
                      <a:pt x="65" y="47"/>
                      <a:pt x="64" y="38"/>
                      <a:pt x="65" y="33"/>
                    </a:cubicBezTo>
                    <a:cubicBezTo>
                      <a:pt x="66" y="27"/>
                      <a:pt x="68" y="22"/>
                      <a:pt x="71" y="17"/>
                    </a:cubicBezTo>
                    <a:cubicBezTo>
                      <a:pt x="75" y="13"/>
                      <a:pt x="79" y="9"/>
                      <a:pt x="85" y="6"/>
                    </a:cubicBezTo>
                    <a:cubicBezTo>
                      <a:pt x="95" y="1"/>
                      <a:pt x="105" y="0"/>
                      <a:pt x="115" y="3"/>
                    </a:cubicBezTo>
                    <a:cubicBezTo>
                      <a:pt x="125" y="6"/>
                      <a:pt x="133" y="13"/>
                      <a:pt x="139" y="25"/>
                    </a:cubicBezTo>
                    <a:cubicBezTo>
                      <a:pt x="143" y="32"/>
                      <a:pt x="145" y="40"/>
                      <a:pt x="145" y="47"/>
                    </a:cubicBezTo>
                    <a:cubicBezTo>
                      <a:pt x="145" y="55"/>
                      <a:pt x="143" y="62"/>
                      <a:pt x="139" y="68"/>
                    </a:cubicBezTo>
                    <a:cubicBezTo>
                      <a:pt x="135" y="74"/>
                      <a:pt x="129" y="79"/>
                      <a:pt x="121" y="83"/>
                    </a:cubicBezTo>
                    <a:cubicBezTo>
                      <a:pt x="113" y="71"/>
                      <a:pt x="113" y="71"/>
                      <a:pt x="113" y="71"/>
                    </a:cubicBezTo>
                    <a:cubicBezTo>
                      <a:pt x="121" y="66"/>
                      <a:pt x="126" y="60"/>
                      <a:pt x="128" y="54"/>
                    </a:cubicBezTo>
                    <a:cubicBezTo>
                      <a:pt x="130" y="47"/>
                      <a:pt x="128" y="40"/>
                      <a:pt x="124" y="33"/>
                    </a:cubicBezTo>
                    <a:cubicBezTo>
                      <a:pt x="120" y="25"/>
                      <a:pt x="116" y="20"/>
                      <a:pt x="110" y="18"/>
                    </a:cubicBezTo>
                    <a:cubicBezTo>
                      <a:pt x="104" y="15"/>
                      <a:pt x="99" y="16"/>
                      <a:pt x="93" y="18"/>
                    </a:cubicBezTo>
                    <a:cubicBezTo>
                      <a:pt x="88" y="21"/>
                      <a:pt x="85" y="25"/>
                      <a:pt x="84" y="29"/>
                    </a:cubicBezTo>
                    <a:cubicBezTo>
                      <a:pt x="82" y="34"/>
                      <a:pt x="83" y="42"/>
                      <a:pt x="85" y="54"/>
                    </a:cubicBezTo>
                    <a:cubicBezTo>
                      <a:pt x="88" y="66"/>
                      <a:pt x="89" y="74"/>
                      <a:pt x="89" y="79"/>
                    </a:cubicBezTo>
                    <a:cubicBezTo>
                      <a:pt x="89" y="87"/>
                      <a:pt x="87" y="94"/>
                      <a:pt x="84" y="100"/>
                    </a:cubicBezTo>
                    <a:cubicBezTo>
                      <a:pt x="80" y="106"/>
                      <a:pt x="75" y="111"/>
                      <a:pt x="67" y="115"/>
                    </a:cubicBezTo>
                    <a:cubicBezTo>
                      <a:pt x="60" y="119"/>
                      <a:pt x="53" y="120"/>
                      <a:pt x="45" y="120"/>
                    </a:cubicBezTo>
                    <a:cubicBezTo>
                      <a:pt x="37" y="120"/>
                      <a:pt x="30" y="118"/>
                      <a:pt x="24" y="113"/>
                    </a:cubicBezTo>
                    <a:cubicBezTo>
                      <a:pt x="18" y="109"/>
                      <a:pt x="13" y="103"/>
                      <a:pt x="8" y="94"/>
                    </a:cubicBezTo>
                    <a:cubicBezTo>
                      <a:pt x="2" y="82"/>
                      <a:pt x="0" y="69"/>
                      <a:pt x="4" y="58"/>
                    </a:cubicBezTo>
                    <a:cubicBezTo>
                      <a:pt x="8" y="46"/>
                      <a:pt x="16" y="37"/>
                      <a:pt x="30" y="29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</p:grpSp>
      <p:grpSp>
        <p:nvGrpSpPr>
          <p:cNvPr id="181" name="Arrows">
            <a:extLst>
              <a:ext uri="{FF2B5EF4-FFF2-40B4-BE49-F238E27FC236}">
                <a16:creationId xmlns:a16="http://schemas.microsoft.com/office/drawing/2014/main" id="{2E1AB6B9-9E76-9439-BD7B-BC9A72A56B65}"/>
              </a:ext>
            </a:extLst>
          </p:cNvPr>
          <p:cNvGrpSpPr/>
          <p:nvPr/>
        </p:nvGrpSpPr>
        <p:grpSpPr>
          <a:xfrm>
            <a:off x="4169652" y="971362"/>
            <a:ext cx="4160396" cy="3932948"/>
            <a:chOff x="5890665" y="1071021"/>
            <a:chExt cx="2613651" cy="2470763"/>
          </a:xfrm>
        </p:grpSpPr>
        <p:sp>
          <p:nvSpPr>
            <p:cNvPr id="182" name="Freeform 18">
              <a:extLst>
                <a:ext uri="{FF2B5EF4-FFF2-40B4-BE49-F238E27FC236}">
                  <a16:creationId xmlns:a16="http://schemas.microsoft.com/office/drawing/2014/main" id="{6A05D811-C90E-1A9C-4513-3F032293CB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74314" y="3019564"/>
              <a:ext cx="330002" cy="362322"/>
            </a:xfrm>
            <a:custGeom>
              <a:avLst/>
              <a:gdLst>
                <a:gd name="T0" fmla="*/ 110 w 364"/>
                <a:gd name="T1" fmla="*/ 392 h 399"/>
                <a:gd name="T2" fmla="*/ 322 w 364"/>
                <a:gd name="T3" fmla="*/ 316 h 399"/>
                <a:gd name="T4" fmla="*/ 350 w 364"/>
                <a:gd name="T5" fmla="*/ 290 h 399"/>
                <a:gd name="T6" fmla="*/ 288 w 364"/>
                <a:gd name="T7" fmla="*/ 255 h 399"/>
                <a:gd name="T8" fmla="*/ 364 w 364"/>
                <a:gd name="T9" fmla="*/ 120 h 399"/>
                <a:gd name="T10" fmla="*/ 148 w 364"/>
                <a:gd name="T11" fmla="*/ 0 h 399"/>
                <a:gd name="T12" fmla="*/ 72 w 364"/>
                <a:gd name="T13" fmla="*/ 136 h 399"/>
                <a:gd name="T14" fmla="*/ 14 w 364"/>
                <a:gd name="T15" fmla="*/ 103 h 399"/>
                <a:gd name="T16" fmla="*/ 3 w 364"/>
                <a:gd name="T17" fmla="*/ 139 h 399"/>
                <a:gd name="T18" fmla="*/ 51 w 364"/>
                <a:gd name="T19" fmla="*/ 359 h 399"/>
                <a:gd name="T20" fmla="*/ 110 w 364"/>
                <a:gd name="T21" fmla="*/ 392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4" h="399">
                  <a:moveTo>
                    <a:pt x="110" y="392"/>
                  </a:moveTo>
                  <a:cubicBezTo>
                    <a:pt x="322" y="316"/>
                    <a:pt x="322" y="316"/>
                    <a:pt x="322" y="316"/>
                  </a:cubicBezTo>
                  <a:cubicBezTo>
                    <a:pt x="322" y="316"/>
                    <a:pt x="345" y="311"/>
                    <a:pt x="350" y="290"/>
                  </a:cubicBezTo>
                  <a:cubicBezTo>
                    <a:pt x="288" y="255"/>
                    <a:pt x="288" y="255"/>
                    <a:pt x="288" y="255"/>
                  </a:cubicBezTo>
                  <a:cubicBezTo>
                    <a:pt x="364" y="120"/>
                    <a:pt x="364" y="120"/>
                    <a:pt x="364" y="120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72" y="136"/>
                    <a:pt x="72" y="136"/>
                    <a:pt x="72" y="136"/>
                  </a:cubicBezTo>
                  <a:cubicBezTo>
                    <a:pt x="14" y="103"/>
                    <a:pt x="14" y="103"/>
                    <a:pt x="14" y="103"/>
                  </a:cubicBezTo>
                  <a:cubicBezTo>
                    <a:pt x="0" y="120"/>
                    <a:pt x="3" y="139"/>
                    <a:pt x="3" y="139"/>
                  </a:cubicBezTo>
                  <a:cubicBezTo>
                    <a:pt x="51" y="359"/>
                    <a:pt x="51" y="359"/>
                    <a:pt x="51" y="359"/>
                  </a:cubicBezTo>
                  <a:cubicBezTo>
                    <a:pt x="59" y="384"/>
                    <a:pt x="85" y="399"/>
                    <a:pt x="110" y="39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200"/>
            </a:p>
          </p:txBody>
        </p:sp>
        <p:sp>
          <p:nvSpPr>
            <p:cNvPr id="183" name="Freeform 19">
              <a:extLst>
                <a:ext uri="{FF2B5EF4-FFF2-40B4-BE49-F238E27FC236}">
                  <a16:creationId xmlns:a16="http://schemas.microsoft.com/office/drawing/2014/main" id="{6D8090A0-F784-0929-2098-4F4A232214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90665" y="3185416"/>
              <a:ext cx="333404" cy="356368"/>
            </a:xfrm>
            <a:custGeom>
              <a:avLst/>
              <a:gdLst>
                <a:gd name="T0" fmla="*/ 38 w 368"/>
                <a:gd name="T1" fmla="*/ 42 h 393"/>
                <a:gd name="T2" fmla="*/ 6 w 368"/>
                <a:gd name="T3" fmla="*/ 265 h 393"/>
                <a:gd name="T4" fmla="*/ 17 w 368"/>
                <a:gd name="T5" fmla="*/ 302 h 393"/>
                <a:gd name="T6" fmla="*/ 76 w 368"/>
                <a:gd name="T7" fmla="*/ 263 h 393"/>
                <a:gd name="T8" fmla="*/ 161 w 368"/>
                <a:gd name="T9" fmla="*/ 393 h 393"/>
                <a:gd name="T10" fmla="*/ 368 w 368"/>
                <a:gd name="T11" fmla="*/ 258 h 393"/>
                <a:gd name="T12" fmla="*/ 282 w 368"/>
                <a:gd name="T13" fmla="*/ 128 h 393"/>
                <a:gd name="T14" fmla="*/ 339 w 368"/>
                <a:gd name="T15" fmla="*/ 91 h 393"/>
                <a:gd name="T16" fmla="*/ 312 w 368"/>
                <a:gd name="T17" fmla="*/ 65 h 393"/>
                <a:gd name="T18" fmla="*/ 94 w 368"/>
                <a:gd name="T19" fmla="*/ 5 h 393"/>
                <a:gd name="T20" fmla="*/ 38 w 368"/>
                <a:gd name="T21" fmla="*/ 42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8" h="393">
                  <a:moveTo>
                    <a:pt x="38" y="42"/>
                  </a:moveTo>
                  <a:cubicBezTo>
                    <a:pt x="6" y="265"/>
                    <a:pt x="6" y="265"/>
                    <a:pt x="6" y="265"/>
                  </a:cubicBezTo>
                  <a:cubicBezTo>
                    <a:pt x="6" y="265"/>
                    <a:pt x="0" y="287"/>
                    <a:pt x="17" y="302"/>
                  </a:cubicBezTo>
                  <a:cubicBezTo>
                    <a:pt x="76" y="263"/>
                    <a:pt x="76" y="263"/>
                    <a:pt x="76" y="263"/>
                  </a:cubicBezTo>
                  <a:cubicBezTo>
                    <a:pt x="161" y="393"/>
                    <a:pt x="161" y="393"/>
                    <a:pt x="161" y="393"/>
                  </a:cubicBezTo>
                  <a:cubicBezTo>
                    <a:pt x="368" y="258"/>
                    <a:pt x="368" y="258"/>
                    <a:pt x="368" y="258"/>
                  </a:cubicBezTo>
                  <a:cubicBezTo>
                    <a:pt x="282" y="128"/>
                    <a:pt x="282" y="128"/>
                    <a:pt x="282" y="128"/>
                  </a:cubicBezTo>
                  <a:cubicBezTo>
                    <a:pt x="339" y="91"/>
                    <a:pt x="339" y="91"/>
                    <a:pt x="339" y="91"/>
                  </a:cubicBezTo>
                  <a:cubicBezTo>
                    <a:pt x="330" y="71"/>
                    <a:pt x="312" y="65"/>
                    <a:pt x="312" y="65"/>
                  </a:cubicBezTo>
                  <a:cubicBezTo>
                    <a:pt x="94" y="5"/>
                    <a:pt x="94" y="5"/>
                    <a:pt x="94" y="5"/>
                  </a:cubicBezTo>
                  <a:cubicBezTo>
                    <a:pt x="69" y="0"/>
                    <a:pt x="44" y="16"/>
                    <a:pt x="38" y="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200"/>
            </a:p>
          </p:txBody>
        </p:sp>
        <p:sp>
          <p:nvSpPr>
            <p:cNvPr id="184" name="Freeform 17">
              <a:extLst>
                <a:ext uri="{FF2B5EF4-FFF2-40B4-BE49-F238E27FC236}">
                  <a16:creationId xmlns:a16="http://schemas.microsoft.com/office/drawing/2014/main" id="{17B85596-4AAC-C665-2DB7-39EDCDB5B2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6332" y="1071021"/>
              <a:ext cx="343610" cy="358070"/>
            </a:xfrm>
            <a:custGeom>
              <a:avLst/>
              <a:gdLst>
                <a:gd name="T0" fmla="*/ 361 w 379"/>
                <a:gd name="T1" fmla="*/ 167 h 395"/>
                <a:gd name="T2" fmla="*/ 192 w 379"/>
                <a:gd name="T3" fmla="*/ 17 h 395"/>
                <a:gd name="T4" fmla="*/ 155 w 379"/>
                <a:gd name="T5" fmla="*/ 6 h 395"/>
                <a:gd name="T6" fmla="*/ 155 w 379"/>
                <a:gd name="T7" fmla="*/ 77 h 395"/>
                <a:gd name="T8" fmla="*/ 0 w 379"/>
                <a:gd name="T9" fmla="*/ 77 h 395"/>
                <a:gd name="T10" fmla="*/ 0 w 379"/>
                <a:gd name="T11" fmla="*/ 324 h 395"/>
                <a:gd name="T12" fmla="*/ 155 w 379"/>
                <a:gd name="T13" fmla="*/ 324 h 395"/>
                <a:gd name="T14" fmla="*/ 155 w 379"/>
                <a:gd name="T15" fmla="*/ 391 h 395"/>
                <a:gd name="T16" fmla="*/ 192 w 379"/>
                <a:gd name="T17" fmla="*/ 383 h 395"/>
                <a:gd name="T18" fmla="*/ 361 w 379"/>
                <a:gd name="T19" fmla="*/ 234 h 395"/>
                <a:gd name="T20" fmla="*/ 361 w 379"/>
                <a:gd name="T21" fmla="*/ 167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9" h="395">
                  <a:moveTo>
                    <a:pt x="361" y="167"/>
                  </a:moveTo>
                  <a:cubicBezTo>
                    <a:pt x="192" y="17"/>
                    <a:pt x="192" y="17"/>
                    <a:pt x="192" y="17"/>
                  </a:cubicBezTo>
                  <a:cubicBezTo>
                    <a:pt x="192" y="17"/>
                    <a:pt x="177" y="0"/>
                    <a:pt x="155" y="6"/>
                  </a:cubicBezTo>
                  <a:cubicBezTo>
                    <a:pt x="155" y="77"/>
                    <a:pt x="155" y="77"/>
                    <a:pt x="155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324"/>
                    <a:pt x="0" y="324"/>
                    <a:pt x="0" y="324"/>
                  </a:cubicBezTo>
                  <a:cubicBezTo>
                    <a:pt x="155" y="324"/>
                    <a:pt x="155" y="324"/>
                    <a:pt x="155" y="324"/>
                  </a:cubicBezTo>
                  <a:cubicBezTo>
                    <a:pt x="155" y="391"/>
                    <a:pt x="155" y="391"/>
                    <a:pt x="155" y="391"/>
                  </a:cubicBezTo>
                  <a:cubicBezTo>
                    <a:pt x="177" y="395"/>
                    <a:pt x="192" y="383"/>
                    <a:pt x="192" y="383"/>
                  </a:cubicBezTo>
                  <a:cubicBezTo>
                    <a:pt x="361" y="234"/>
                    <a:pt x="361" y="234"/>
                    <a:pt x="361" y="234"/>
                  </a:cubicBezTo>
                  <a:cubicBezTo>
                    <a:pt x="379" y="215"/>
                    <a:pt x="379" y="185"/>
                    <a:pt x="361" y="1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200"/>
            </a:p>
          </p:txBody>
        </p:sp>
      </p:grpSp>
    </p:spTree>
    <p:extLst>
      <p:ext uri="{BB962C8B-B14F-4D97-AF65-F5344CB8AC3E}">
        <p14:creationId xmlns:p14="http://schemas.microsoft.com/office/powerpoint/2010/main" val="2122171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ustainable Service Delivery">
            <a:extLst>
              <a:ext uri="{FF2B5EF4-FFF2-40B4-BE49-F238E27FC236}">
                <a16:creationId xmlns:a16="http://schemas.microsoft.com/office/drawing/2014/main" id="{7A706654-FB95-703F-10A4-C13919DBF5B4}"/>
              </a:ext>
            </a:extLst>
          </p:cNvPr>
          <p:cNvSpPr txBox="1"/>
          <p:nvPr/>
        </p:nvSpPr>
        <p:spPr>
          <a:xfrm>
            <a:off x="5631180" y="3072542"/>
            <a:ext cx="1082039" cy="624129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58595B"/>
                </a:solidFill>
                <a:effectLst/>
                <a:latin typeface="Arial Narrow" panose="020B0606020202030204" pitchFamily="34" charset="0"/>
              </a:rPr>
              <a:t>SUSTAINABLE SEVICE DELIVERY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92" name="Core Components">
            <a:extLst>
              <a:ext uri="{FF2B5EF4-FFF2-40B4-BE49-F238E27FC236}">
                <a16:creationId xmlns:a16="http://schemas.microsoft.com/office/drawing/2014/main" id="{331839E4-98E0-A01D-50AD-039E92B3D253}"/>
              </a:ext>
            </a:extLst>
          </p:cNvPr>
          <p:cNvGrpSpPr/>
          <p:nvPr/>
        </p:nvGrpSpPr>
        <p:grpSpPr>
          <a:xfrm>
            <a:off x="4845228" y="2070691"/>
            <a:ext cx="2641377" cy="2640017"/>
            <a:chOff x="4845228" y="2070691"/>
            <a:chExt cx="2641377" cy="2640017"/>
          </a:xfrm>
        </p:grpSpPr>
        <p:grpSp>
          <p:nvGrpSpPr>
            <p:cNvPr id="191" name="Information">
              <a:extLst>
                <a:ext uri="{FF2B5EF4-FFF2-40B4-BE49-F238E27FC236}">
                  <a16:creationId xmlns:a16="http://schemas.microsoft.com/office/drawing/2014/main" id="{28F4FA73-5581-31DE-D429-17EC12E3F5B4}"/>
                </a:ext>
              </a:extLst>
            </p:cNvPr>
            <p:cNvGrpSpPr/>
            <p:nvPr/>
          </p:nvGrpSpPr>
          <p:grpSpPr>
            <a:xfrm>
              <a:off x="4845230" y="2070691"/>
              <a:ext cx="1299701" cy="1290224"/>
              <a:chOff x="4845230" y="2070691"/>
              <a:chExt cx="1299701" cy="1290224"/>
            </a:xfrm>
          </p:grpSpPr>
          <p:sp>
            <p:nvSpPr>
              <p:cNvPr id="76" name="Background">
                <a:extLst>
                  <a:ext uri="{FF2B5EF4-FFF2-40B4-BE49-F238E27FC236}">
                    <a16:creationId xmlns:a16="http://schemas.microsoft.com/office/drawing/2014/main" id="{FF27DB24-697B-8C2E-1A40-7046330E60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5230" y="2070691"/>
                <a:ext cx="1299701" cy="1290224"/>
              </a:xfrm>
              <a:custGeom>
                <a:avLst/>
                <a:gdLst>
                  <a:gd name="T0" fmla="*/ 541 w 901"/>
                  <a:gd name="T1" fmla="*/ 697 h 894"/>
                  <a:gd name="T2" fmla="*/ 561 w 901"/>
                  <a:gd name="T3" fmla="*/ 686 h 894"/>
                  <a:gd name="T4" fmla="*/ 896 w 901"/>
                  <a:gd name="T5" fmla="*/ 492 h 894"/>
                  <a:gd name="T6" fmla="*/ 901 w 901"/>
                  <a:gd name="T7" fmla="*/ 490 h 894"/>
                  <a:gd name="T8" fmla="*/ 896 w 901"/>
                  <a:gd name="T9" fmla="*/ 0 h 894"/>
                  <a:gd name="T10" fmla="*/ 0 w 901"/>
                  <a:gd name="T11" fmla="*/ 894 h 894"/>
                  <a:gd name="T12" fmla="*/ 541 w 901"/>
                  <a:gd name="T13" fmla="*/ 894 h 894"/>
                  <a:gd name="T14" fmla="*/ 541 w 901"/>
                  <a:gd name="T15" fmla="*/ 720 h 894"/>
                  <a:gd name="T16" fmla="*/ 541 w 901"/>
                  <a:gd name="T17" fmla="*/ 697 h 8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01" h="894">
                    <a:moveTo>
                      <a:pt x="541" y="697"/>
                    </a:moveTo>
                    <a:cubicBezTo>
                      <a:pt x="561" y="686"/>
                      <a:pt x="561" y="686"/>
                      <a:pt x="561" y="686"/>
                    </a:cubicBezTo>
                    <a:cubicBezTo>
                      <a:pt x="896" y="492"/>
                      <a:pt x="896" y="492"/>
                      <a:pt x="896" y="492"/>
                    </a:cubicBezTo>
                    <a:cubicBezTo>
                      <a:pt x="901" y="490"/>
                      <a:pt x="901" y="490"/>
                      <a:pt x="901" y="490"/>
                    </a:cubicBezTo>
                    <a:cubicBezTo>
                      <a:pt x="896" y="0"/>
                      <a:pt x="896" y="0"/>
                      <a:pt x="896" y="0"/>
                    </a:cubicBezTo>
                    <a:cubicBezTo>
                      <a:pt x="407" y="10"/>
                      <a:pt x="11" y="404"/>
                      <a:pt x="0" y="894"/>
                    </a:cubicBezTo>
                    <a:cubicBezTo>
                      <a:pt x="541" y="894"/>
                      <a:pt x="541" y="894"/>
                      <a:pt x="541" y="894"/>
                    </a:cubicBezTo>
                    <a:cubicBezTo>
                      <a:pt x="541" y="720"/>
                      <a:pt x="541" y="720"/>
                      <a:pt x="541" y="720"/>
                    </a:cubicBezTo>
                    <a:lnTo>
                      <a:pt x="541" y="697"/>
                    </a:lnTo>
                    <a:close/>
                  </a:path>
                </a:pathLst>
              </a:custGeom>
              <a:solidFill>
                <a:srgbClr val="2D67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grpSp>
            <p:nvGrpSpPr>
              <p:cNvPr id="77" name="Text">
                <a:extLst>
                  <a:ext uri="{FF2B5EF4-FFF2-40B4-BE49-F238E27FC236}">
                    <a16:creationId xmlns:a16="http://schemas.microsoft.com/office/drawing/2014/main" id="{004B55D6-A6B9-9D40-9FCF-B8FCAFDBF7D9}"/>
                  </a:ext>
                </a:extLst>
              </p:cNvPr>
              <p:cNvGrpSpPr/>
              <p:nvPr/>
            </p:nvGrpSpPr>
            <p:grpSpPr>
              <a:xfrm>
                <a:off x="5220247" y="2484971"/>
                <a:ext cx="691820" cy="653912"/>
                <a:chOff x="4984750" y="2255838"/>
                <a:chExt cx="811213" cy="766763"/>
              </a:xfrm>
            </p:grpSpPr>
            <p:sp>
              <p:nvSpPr>
                <p:cNvPr id="78" name="Freeform 44">
                  <a:extLst>
                    <a:ext uri="{FF2B5EF4-FFF2-40B4-BE49-F238E27FC236}">
                      <a16:creationId xmlns:a16="http://schemas.microsoft.com/office/drawing/2014/main" id="{B6C7B5A0-8209-E12C-4DE0-74C432E803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84750" y="2954338"/>
                  <a:ext cx="153988" cy="68263"/>
                </a:xfrm>
                <a:custGeom>
                  <a:avLst/>
                  <a:gdLst>
                    <a:gd name="T0" fmla="*/ 94 w 97"/>
                    <a:gd name="T1" fmla="*/ 43 h 43"/>
                    <a:gd name="T2" fmla="*/ 0 w 97"/>
                    <a:gd name="T3" fmla="*/ 13 h 43"/>
                    <a:gd name="T4" fmla="*/ 4 w 97"/>
                    <a:gd name="T5" fmla="*/ 0 h 43"/>
                    <a:gd name="T6" fmla="*/ 97 w 97"/>
                    <a:gd name="T7" fmla="*/ 30 h 43"/>
                    <a:gd name="T8" fmla="*/ 94 w 97"/>
                    <a:gd name="T9" fmla="*/ 43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7" h="43">
                      <a:moveTo>
                        <a:pt x="94" y="43"/>
                      </a:moveTo>
                      <a:lnTo>
                        <a:pt x="0" y="13"/>
                      </a:lnTo>
                      <a:lnTo>
                        <a:pt x="4" y="0"/>
                      </a:lnTo>
                      <a:lnTo>
                        <a:pt x="97" y="30"/>
                      </a:lnTo>
                      <a:lnTo>
                        <a:pt x="94" y="4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9" name="Freeform 45">
                  <a:extLst>
                    <a:ext uri="{FF2B5EF4-FFF2-40B4-BE49-F238E27FC236}">
                      <a16:creationId xmlns:a16="http://schemas.microsoft.com/office/drawing/2014/main" id="{71DF5ABC-B80B-13E7-C3C2-3B647B9156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43488" y="2857500"/>
                  <a:ext cx="139700" cy="119063"/>
                </a:xfrm>
                <a:custGeom>
                  <a:avLst/>
                  <a:gdLst>
                    <a:gd name="T0" fmla="*/ 61 w 82"/>
                    <a:gd name="T1" fmla="*/ 70 h 70"/>
                    <a:gd name="T2" fmla="*/ 0 w 82"/>
                    <a:gd name="T3" fmla="*/ 44 h 70"/>
                    <a:gd name="T4" fmla="*/ 3 w 82"/>
                    <a:gd name="T5" fmla="*/ 35 h 70"/>
                    <a:gd name="T6" fmla="*/ 12 w 82"/>
                    <a:gd name="T7" fmla="*/ 39 h 70"/>
                    <a:gd name="T8" fmla="*/ 10 w 82"/>
                    <a:gd name="T9" fmla="*/ 15 h 70"/>
                    <a:gd name="T10" fmla="*/ 16 w 82"/>
                    <a:gd name="T11" fmla="*/ 5 h 70"/>
                    <a:gd name="T12" fmla="*/ 24 w 82"/>
                    <a:gd name="T13" fmla="*/ 1 h 70"/>
                    <a:gd name="T14" fmla="*/ 33 w 82"/>
                    <a:gd name="T15" fmla="*/ 1 h 70"/>
                    <a:gd name="T16" fmla="*/ 44 w 82"/>
                    <a:gd name="T17" fmla="*/ 4 h 70"/>
                    <a:gd name="T18" fmla="*/ 82 w 82"/>
                    <a:gd name="T19" fmla="*/ 20 h 70"/>
                    <a:gd name="T20" fmla="*/ 77 w 82"/>
                    <a:gd name="T21" fmla="*/ 30 h 70"/>
                    <a:gd name="T22" fmla="*/ 40 w 82"/>
                    <a:gd name="T23" fmla="*/ 15 h 70"/>
                    <a:gd name="T24" fmla="*/ 30 w 82"/>
                    <a:gd name="T25" fmla="*/ 12 h 70"/>
                    <a:gd name="T26" fmla="*/ 23 w 82"/>
                    <a:gd name="T27" fmla="*/ 14 h 70"/>
                    <a:gd name="T28" fmla="*/ 18 w 82"/>
                    <a:gd name="T29" fmla="*/ 21 h 70"/>
                    <a:gd name="T30" fmla="*/ 18 w 82"/>
                    <a:gd name="T31" fmla="*/ 34 h 70"/>
                    <a:gd name="T32" fmla="*/ 32 w 82"/>
                    <a:gd name="T33" fmla="*/ 45 h 70"/>
                    <a:gd name="T34" fmla="*/ 65 w 82"/>
                    <a:gd name="T35" fmla="*/ 59 h 70"/>
                    <a:gd name="T36" fmla="*/ 61 w 82"/>
                    <a:gd name="T37" fmla="*/ 70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82" h="70">
                      <a:moveTo>
                        <a:pt x="61" y="70"/>
                      </a:moveTo>
                      <a:cubicBezTo>
                        <a:pt x="0" y="44"/>
                        <a:pt x="0" y="44"/>
                        <a:pt x="0" y="44"/>
                      </a:cubicBezTo>
                      <a:cubicBezTo>
                        <a:pt x="3" y="35"/>
                        <a:pt x="3" y="35"/>
                        <a:pt x="3" y="35"/>
                      </a:cubicBezTo>
                      <a:cubicBezTo>
                        <a:pt x="12" y="39"/>
                        <a:pt x="12" y="39"/>
                        <a:pt x="12" y="39"/>
                      </a:cubicBezTo>
                      <a:cubicBezTo>
                        <a:pt x="7" y="31"/>
                        <a:pt x="7" y="23"/>
                        <a:pt x="10" y="15"/>
                      </a:cubicBezTo>
                      <a:cubicBezTo>
                        <a:pt x="12" y="11"/>
                        <a:pt x="14" y="8"/>
                        <a:pt x="16" y="5"/>
                      </a:cubicBezTo>
                      <a:cubicBezTo>
                        <a:pt x="19" y="3"/>
                        <a:pt x="22" y="1"/>
                        <a:pt x="24" y="1"/>
                      </a:cubicBezTo>
                      <a:cubicBezTo>
                        <a:pt x="27" y="0"/>
                        <a:pt x="30" y="0"/>
                        <a:pt x="33" y="1"/>
                      </a:cubicBezTo>
                      <a:cubicBezTo>
                        <a:pt x="36" y="1"/>
                        <a:pt x="39" y="2"/>
                        <a:pt x="44" y="4"/>
                      </a:cubicBezTo>
                      <a:cubicBezTo>
                        <a:pt x="82" y="20"/>
                        <a:pt x="82" y="20"/>
                        <a:pt x="82" y="20"/>
                      </a:cubicBezTo>
                      <a:cubicBezTo>
                        <a:pt x="77" y="30"/>
                        <a:pt x="77" y="30"/>
                        <a:pt x="77" y="30"/>
                      </a:cubicBezTo>
                      <a:cubicBezTo>
                        <a:pt x="40" y="15"/>
                        <a:pt x="40" y="15"/>
                        <a:pt x="40" y="15"/>
                      </a:cubicBezTo>
                      <a:cubicBezTo>
                        <a:pt x="36" y="13"/>
                        <a:pt x="32" y="12"/>
                        <a:pt x="30" y="12"/>
                      </a:cubicBezTo>
                      <a:cubicBezTo>
                        <a:pt x="27" y="12"/>
                        <a:pt x="25" y="13"/>
                        <a:pt x="23" y="14"/>
                      </a:cubicBezTo>
                      <a:cubicBezTo>
                        <a:pt x="21" y="16"/>
                        <a:pt x="19" y="18"/>
                        <a:pt x="18" y="21"/>
                      </a:cubicBezTo>
                      <a:cubicBezTo>
                        <a:pt x="16" y="25"/>
                        <a:pt x="16" y="30"/>
                        <a:pt x="18" y="34"/>
                      </a:cubicBezTo>
                      <a:cubicBezTo>
                        <a:pt x="19" y="38"/>
                        <a:pt x="24" y="42"/>
                        <a:pt x="32" y="45"/>
                      </a:cubicBezTo>
                      <a:cubicBezTo>
                        <a:pt x="65" y="59"/>
                        <a:pt x="65" y="59"/>
                        <a:pt x="65" y="59"/>
                      </a:cubicBezTo>
                      <a:lnTo>
                        <a:pt x="61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0" name="Freeform 46">
                  <a:extLst>
                    <a:ext uri="{FF2B5EF4-FFF2-40B4-BE49-F238E27FC236}">
                      <a16:creationId xmlns:a16="http://schemas.microsoft.com/office/drawing/2014/main" id="{8DE605DF-A421-63F6-C804-4206198911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62538" y="2752725"/>
                  <a:ext cx="141288" cy="114300"/>
                </a:xfrm>
                <a:custGeom>
                  <a:avLst/>
                  <a:gdLst>
                    <a:gd name="T0" fmla="*/ 78 w 83"/>
                    <a:gd name="T1" fmla="*/ 67 h 67"/>
                    <a:gd name="T2" fmla="*/ 27 w 83"/>
                    <a:gd name="T3" fmla="*/ 41 h 67"/>
                    <a:gd name="T4" fmla="*/ 22 w 83"/>
                    <a:gd name="T5" fmla="*/ 50 h 67"/>
                    <a:gd name="T6" fmla="*/ 14 w 83"/>
                    <a:gd name="T7" fmla="*/ 46 h 67"/>
                    <a:gd name="T8" fmla="*/ 19 w 83"/>
                    <a:gd name="T9" fmla="*/ 37 h 67"/>
                    <a:gd name="T10" fmla="*/ 13 w 83"/>
                    <a:gd name="T11" fmla="*/ 34 h 67"/>
                    <a:gd name="T12" fmla="*/ 4 w 83"/>
                    <a:gd name="T13" fmla="*/ 28 h 67"/>
                    <a:gd name="T14" fmla="*/ 1 w 83"/>
                    <a:gd name="T15" fmla="*/ 20 h 67"/>
                    <a:gd name="T16" fmla="*/ 4 w 83"/>
                    <a:gd name="T17" fmla="*/ 9 h 67"/>
                    <a:gd name="T18" fmla="*/ 9 w 83"/>
                    <a:gd name="T19" fmla="*/ 0 h 67"/>
                    <a:gd name="T20" fmla="*/ 17 w 83"/>
                    <a:gd name="T21" fmla="*/ 6 h 67"/>
                    <a:gd name="T22" fmla="*/ 14 w 83"/>
                    <a:gd name="T23" fmla="*/ 11 h 67"/>
                    <a:gd name="T24" fmla="*/ 12 w 83"/>
                    <a:gd name="T25" fmla="*/ 19 h 67"/>
                    <a:gd name="T26" fmla="*/ 19 w 83"/>
                    <a:gd name="T27" fmla="*/ 24 h 67"/>
                    <a:gd name="T28" fmla="*/ 24 w 83"/>
                    <a:gd name="T29" fmla="*/ 27 h 67"/>
                    <a:gd name="T30" fmla="*/ 30 w 83"/>
                    <a:gd name="T31" fmla="*/ 16 h 67"/>
                    <a:gd name="T32" fmla="*/ 38 w 83"/>
                    <a:gd name="T33" fmla="*/ 20 h 67"/>
                    <a:gd name="T34" fmla="*/ 32 w 83"/>
                    <a:gd name="T35" fmla="*/ 31 h 67"/>
                    <a:gd name="T36" fmla="*/ 83 w 83"/>
                    <a:gd name="T37" fmla="*/ 58 h 67"/>
                    <a:gd name="T38" fmla="*/ 78 w 83"/>
                    <a:gd name="T39" fmla="*/ 67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3" h="67">
                      <a:moveTo>
                        <a:pt x="78" y="67"/>
                      </a:moveTo>
                      <a:cubicBezTo>
                        <a:pt x="27" y="41"/>
                        <a:pt x="27" y="41"/>
                        <a:pt x="27" y="41"/>
                      </a:cubicBezTo>
                      <a:cubicBezTo>
                        <a:pt x="22" y="50"/>
                        <a:pt x="22" y="50"/>
                        <a:pt x="22" y="50"/>
                      </a:cubicBezTo>
                      <a:cubicBezTo>
                        <a:pt x="14" y="46"/>
                        <a:pt x="14" y="46"/>
                        <a:pt x="14" y="46"/>
                      </a:cubicBezTo>
                      <a:cubicBezTo>
                        <a:pt x="19" y="37"/>
                        <a:pt x="19" y="37"/>
                        <a:pt x="19" y="37"/>
                      </a:cubicBezTo>
                      <a:cubicBezTo>
                        <a:pt x="13" y="34"/>
                        <a:pt x="13" y="34"/>
                        <a:pt x="13" y="34"/>
                      </a:cubicBezTo>
                      <a:cubicBezTo>
                        <a:pt x="9" y="32"/>
                        <a:pt x="6" y="30"/>
                        <a:pt x="4" y="28"/>
                      </a:cubicBezTo>
                      <a:cubicBezTo>
                        <a:pt x="2" y="26"/>
                        <a:pt x="1" y="23"/>
                        <a:pt x="1" y="20"/>
                      </a:cubicBezTo>
                      <a:cubicBezTo>
                        <a:pt x="0" y="17"/>
                        <a:pt x="1" y="13"/>
                        <a:pt x="4" y="9"/>
                      </a:cubicBezTo>
                      <a:cubicBezTo>
                        <a:pt x="5" y="6"/>
                        <a:pt x="7" y="3"/>
                        <a:pt x="9" y="0"/>
                      </a:cubicBezTo>
                      <a:cubicBezTo>
                        <a:pt x="17" y="6"/>
                        <a:pt x="17" y="6"/>
                        <a:pt x="17" y="6"/>
                      </a:cubicBezTo>
                      <a:cubicBezTo>
                        <a:pt x="16" y="8"/>
                        <a:pt x="15" y="9"/>
                        <a:pt x="14" y="11"/>
                      </a:cubicBezTo>
                      <a:cubicBezTo>
                        <a:pt x="12" y="14"/>
                        <a:pt x="12" y="17"/>
                        <a:pt x="12" y="19"/>
                      </a:cubicBezTo>
                      <a:cubicBezTo>
                        <a:pt x="13" y="21"/>
                        <a:pt x="15" y="23"/>
                        <a:pt x="19" y="24"/>
                      </a:cubicBezTo>
                      <a:cubicBezTo>
                        <a:pt x="24" y="27"/>
                        <a:pt x="24" y="27"/>
                        <a:pt x="24" y="27"/>
                      </a:cubicBezTo>
                      <a:cubicBezTo>
                        <a:pt x="30" y="16"/>
                        <a:pt x="30" y="16"/>
                        <a:pt x="30" y="16"/>
                      </a:cubicBezTo>
                      <a:cubicBezTo>
                        <a:pt x="38" y="20"/>
                        <a:pt x="38" y="20"/>
                        <a:pt x="38" y="20"/>
                      </a:cubicBezTo>
                      <a:cubicBezTo>
                        <a:pt x="32" y="31"/>
                        <a:pt x="32" y="31"/>
                        <a:pt x="32" y="31"/>
                      </a:cubicBezTo>
                      <a:cubicBezTo>
                        <a:pt x="83" y="58"/>
                        <a:pt x="83" y="58"/>
                        <a:pt x="83" y="58"/>
                      </a:cubicBezTo>
                      <a:lnTo>
                        <a:pt x="78" y="6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1" name="Freeform 47">
                  <a:extLst>
                    <a:ext uri="{FF2B5EF4-FFF2-40B4-BE49-F238E27FC236}">
                      <a16:creationId xmlns:a16="http://schemas.microsoft.com/office/drawing/2014/main" id="{002AC1D8-0C4D-54DC-3AD0-94FFF527684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133975" y="2697163"/>
                  <a:ext cx="119063" cy="117475"/>
                </a:xfrm>
                <a:custGeom>
                  <a:avLst/>
                  <a:gdLst>
                    <a:gd name="T0" fmla="*/ 19 w 70"/>
                    <a:gd name="T1" fmla="*/ 60 h 69"/>
                    <a:gd name="T2" fmla="*/ 1 w 70"/>
                    <a:gd name="T3" fmla="*/ 37 h 69"/>
                    <a:gd name="T4" fmla="*/ 6 w 70"/>
                    <a:gd name="T5" fmla="*/ 16 h 69"/>
                    <a:gd name="T6" fmla="*/ 25 w 70"/>
                    <a:gd name="T7" fmla="*/ 1 h 69"/>
                    <a:gd name="T8" fmla="*/ 51 w 70"/>
                    <a:gd name="T9" fmla="*/ 7 h 69"/>
                    <a:gd name="T10" fmla="*/ 66 w 70"/>
                    <a:gd name="T11" fmla="*/ 21 h 69"/>
                    <a:gd name="T12" fmla="*/ 70 w 70"/>
                    <a:gd name="T13" fmla="*/ 37 h 69"/>
                    <a:gd name="T14" fmla="*/ 65 w 70"/>
                    <a:gd name="T15" fmla="*/ 52 h 69"/>
                    <a:gd name="T16" fmla="*/ 45 w 70"/>
                    <a:gd name="T17" fmla="*/ 67 h 69"/>
                    <a:gd name="T18" fmla="*/ 19 w 70"/>
                    <a:gd name="T19" fmla="*/ 60 h 69"/>
                    <a:gd name="T20" fmla="*/ 25 w 70"/>
                    <a:gd name="T21" fmla="*/ 51 h 69"/>
                    <a:gd name="T22" fmla="*/ 44 w 70"/>
                    <a:gd name="T23" fmla="*/ 56 h 69"/>
                    <a:gd name="T24" fmla="*/ 57 w 70"/>
                    <a:gd name="T25" fmla="*/ 48 h 69"/>
                    <a:gd name="T26" fmla="*/ 59 w 70"/>
                    <a:gd name="T27" fmla="*/ 32 h 69"/>
                    <a:gd name="T28" fmla="*/ 45 w 70"/>
                    <a:gd name="T29" fmla="*/ 17 h 69"/>
                    <a:gd name="T30" fmla="*/ 26 w 70"/>
                    <a:gd name="T31" fmla="*/ 12 h 69"/>
                    <a:gd name="T32" fmla="*/ 14 w 70"/>
                    <a:gd name="T33" fmla="*/ 21 h 69"/>
                    <a:gd name="T34" fmla="*/ 12 w 70"/>
                    <a:gd name="T35" fmla="*/ 36 h 69"/>
                    <a:gd name="T36" fmla="*/ 25 w 70"/>
                    <a:gd name="T37" fmla="*/ 51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0" h="69">
                      <a:moveTo>
                        <a:pt x="19" y="60"/>
                      </a:moveTo>
                      <a:cubicBezTo>
                        <a:pt x="8" y="54"/>
                        <a:pt x="2" y="46"/>
                        <a:pt x="1" y="37"/>
                      </a:cubicBezTo>
                      <a:cubicBezTo>
                        <a:pt x="0" y="30"/>
                        <a:pt x="1" y="23"/>
                        <a:pt x="6" y="16"/>
                      </a:cubicBezTo>
                      <a:cubicBezTo>
                        <a:pt x="11" y="8"/>
                        <a:pt x="17" y="3"/>
                        <a:pt x="25" y="1"/>
                      </a:cubicBezTo>
                      <a:cubicBezTo>
                        <a:pt x="33" y="0"/>
                        <a:pt x="42" y="2"/>
                        <a:pt x="51" y="7"/>
                      </a:cubicBezTo>
                      <a:cubicBezTo>
                        <a:pt x="58" y="12"/>
                        <a:pt x="63" y="16"/>
                        <a:pt x="66" y="21"/>
                      </a:cubicBezTo>
                      <a:cubicBezTo>
                        <a:pt x="69" y="26"/>
                        <a:pt x="70" y="31"/>
                        <a:pt x="70" y="37"/>
                      </a:cubicBezTo>
                      <a:cubicBezTo>
                        <a:pt x="69" y="42"/>
                        <a:pt x="68" y="48"/>
                        <a:pt x="65" y="52"/>
                      </a:cubicBezTo>
                      <a:cubicBezTo>
                        <a:pt x="60" y="60"/>
                        <a:pt x="53" y="65"/>
                        <a:pt x="45" y="67"/>
                      </a:cubicBezTo>
                      <a:cubicBezTo>
                        <a:pt x="37" y="69"/>
                        <a:pt x="28" y="66"/>
                        <a:pt x="19" y="60"/>
                      </a:cubicBezTo>
                      <a:close/>
                      <a:moveTo>
                        <a:pt x="25" y="51"/>
                      </a:moveTo>
                      <a:cubicBezTo>
                        <a:pt x="32" y="55"/>
                        <a:pt x="38" y="57"/>
                        <a:pt x="44" y="56"/>
                      </a:cubicBezTo>
                      <a:cubicBezTo>
                        <a:pt x="50" y="55"/>
                        <a:pt x="54" y="52"/>
                        <a:pt x="57" y="48"/>
                      </a:cubicBezTo>
                      <a:cubicBezTo>
                        <a:pt x="60" y="43"/>
                        <a:pt x="60" y="38"/>
                        <a:pt x="59" y="32"/>
                      </a:cubicBezTo>
                      <a:cubicBezTo>
                        <a:pt x="57" y="27"/>
                        <a:pt x="53" y="22"/>
                        <a:pt x="45" y="17"/>
                      </a:cubicBezTo>
                      <a:cubicBezTo>
                        <a:pt x="38" y="13"/>
                        <a:pt x="32" y="11"/>
                        <a:pt x="26" y="12"/>
                      </a:cubicBezTo>
                      <a:cubicBezTo>
                        <a:pt x="21" y="13"/>
                        <a:pt x="17" y="16"/>
                        <a:pt x="14" y="21"/>
                      </a:cubicBezTo>
                      <a:cubicBezTo>
                        <a:pt x="11" y="25"/>
                        <a:pt x="10" y="30"/>
                        <a:pt x="12" y="36"/>
                      </a:cubicBezTo>
                      <a:cubicBezTo>
                        <a:pt x="13" y="41"/>
                        <a:pt x="18" y="46"/>
                        <a:pt x="25" y="5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2" name="Freeform 48">
                  <a:extLst>
                    <a:ext uri="{FF2B5EF4-FFF2-40B4-BE49-F238E27FC236}">
                      <a16:creationId xmlns:a16="http://schemas.microsoft.com/office/drawing/2014/main" id="{5F2B5F3C-CC0B-7CDA-FE9A-C241E5555E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89538" y="2614613"/>
                  <a:ext cx="100013" cy="112713"/>
                </a:xfrm>
                <a:custGeom>
                  <a:avLst/>
                  <a:gdLst>
                    <a:gd name="T0" fmla="*/ 53 w 59"/>
                    <a:gd name="T1" fmla="*/ 67 h 67"/>
                    <a:gd name="T2" fmla="*/ 0 w 59"/>
                    <a:gd name="T3" fmla="*/ 27 h 67"/>
                    <a:gd name="T4" fmla="*/ 6 w 59"/>
                    <a:gd name="T5" fmla="*/ 19 h 67"/>
                    <a:gd name="T6" fmla="*/ 14 w 59"/>
                    <a:gd name="T7" fmla="*/ 25 h 67"/>
                    <a:gd name="T8" fmla="*/ 11 w 59"/>
                    <a:gd name="T9" fmla="*/ 14 h 67"/>
                    <a:gd name="T10" fmla="*/ 13 w 59"/>
                    <a:gd name="T11" fmla="*/ 7 h 67"/>
                    <a:gd name="T12" fmla="*/ 23 w 59"/>
                    <a:gd name="T13" fmla="*/ 0 h 67"/>
                    <a:gd name="T14" fmla="*/ 29 w 59"/>
                    <a:gd name="T15" fmla="*/ 9 h 67"/>
                    <a:gd name="T16" fmla="*/ 22 w 59"/>
                    <a:gd name="T17" fmla="*/ 14 h 67"/>
                    <a:gd name="T18" fmla="*/ 20 w 59"/>
                    <a:gd name="T19" fmla="*/ 21 h 67"/>
                    <a:gd name="T20" fmla="*/ 22 w 59"/>
                    <a:gd name="T21" fmla="*/ 28 h 67"/>
                    <a:gd name="T22" fmla="*/ 32 w 59"/>
                    <a:gd name="T23" fmla="*/ 37 h 67"/>
                    <a:gd name="T24" fmla="*/ 59 w 59"/>
                    <a:gd name="T25" fmla="*/ 58 h 67"/>
                    <a:gd name="T26" fmla="*/ 53 w 59"/>
                    <a:gd name="T27" fmla="*/ 67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9" h="67">
                      <a:moveTo>
                        <a:pt x="53" y="67"/>
                      </a:moveTo>
                      <a:cubicBezTo>
                        <a:pt x="0" y="27"/>
                        <a:pt x="0" y="27"/>
                        <a:pt x="0" y="27"/>
                      </a:cubicBezTo>
                      <a:cubicBezTo>
                        <a:pt x="6" y="19"/>
                        <a:pt x="6" y="19"/>
                        <a:pt x="6" y="19"/>
                      </a:cubicBezTo>
                      <a:cubicBezTo>
                        <a:pt x="14" y="25"/>
                        <a:pt x="14" y="25"/>
                        <a:pt x="14" y="25"/>
                      </a:cubicBezTo>
                      <a:cubicBezTo>
                        <a:pt x="12" y="20"/>
                        <a:pt x="11" y="17"/>
                        <a:pt x="11" y="14"/>
                      </a:cubicBezTo>
                      <a:cubicBezTo>
                        <a:pt x="11" y="11"/>
                        <a:pt x="12" y="9"/>
                        <a:pt x="13" y="7"/>
                      </a:cubicBezTo>
                      <a:cubicBezTo>
                        <a:pt x="15" y="4"/>
                        <a:pt x="19" y="1"/>
                        <a:pt x="23" y="0"/>
                      </a:cubicBezTo>
                      <a:cubicBezTo>
                        <a:pt x="29" y="9"/>
                        <a:pt x="29" y="9"/>
                        <a:pt x="29" y="9"/>
                      </a:cubicBezTo>
                      <a:cubicBezTo>
                        <a:pt x="26" y="10"/>
                        <a:pt x="24" y="12"/>
                        <a:pt x="22" y="14"/>
                      </a:cubicBezTo>
                      <a:cubicBezTo>
                        <a:pt x="21" y="16"/>
                        <a:pt x="20" y="18"/>
                        <a:pt x="20" y="21"/>
                      </a:cubicBezTo>
                      <a:cubicBezTo>
                        <a:pt x="20" y="23"/>
                        <a:pt x="21" y="26"/>
                        <a:pt x="22" y="28"/>
                      </a:cubicBezTo>
                      <a:cubicBezTo>
                        <a:pt x="25" y="31"/>
                        <a:pt x="28" y="34"/>
                        <a:pt x="32" y="37"/>
                      </a:cubicBezTo>
                      <a:cubicBezTo>
                        <a:pt x="59" y="58"/>
                        <a:pt x="59" y="58"/>
                        <a:pt x="59" y="58"/>
                      </a:cubicBezTo>
                      <a:lnTo>
                        <a:pt x="53" y="6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3" name="Freeform 49">
                  <a:extLst>
                    <a:ext uri="{FF2B5EF4-FFF2-40B4-BE49-F238E27FC236}">
                      <a16:creationId xmlns:a16="http://schemas.microsoft.com/office/drawing/2014/main" id="{B3564F49-A09F-A4A3-3EA2-2358C66938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33988" y="2498725"/>
                  <a:ext cx="185738" cy="177800"/>
                </a:xfrm>
                <a:custGeom>
                  <a:avLst/>
                  <a:gdLst>
                    <a:gd name="T0" fmla="*/ 48 w 110"/>
                    <a:gd name="T1" fmla="*/ 105 h 105"/>
                    <a:gd name="T2" fmla="*/ 0 w 110"/>
                    <a:gd name="T3" fmla="*/ 59 h 105"/>
                    <a:gd name="T4" fmla="*/ 7 w 110"/>
                    <a:gd name="T5" fmla="*/ 51 h 105"/>
                    <a:gd name="T6" fmla="*/ 14 w 110"/>
                    <a:gd name="T7" fmla="*/ 58 h 105"/>
                    <a:gd name="T8" fmla="*/ 14 w 110"/>
                    <a:gd name="T9" fmla="*/ 46 h 105"/>
                    <a:gd name="T10" fmla="*/ 20 w 110"/>
                    <a:gd name="T11" fmla="*/ 36 h 105"/>
                    <a:gd name="T12" fmla="*/ 31 w 110"/>
                    <a:gd name="T13" fmla="*/ 29 h 105"/>
                    <a:gd name="T14" fmla="*/ 41 w 110"/>
                    <a:gd name="T15" fmla="*/ 30 h 105"/>
                    <a:gd name="T16" fmla="*/ 47 w 110"/>
                    <a:gd name="T17" fmla="*/ 8 h 105"/>
                    <a:gd name="T18" fmla="*/ 62 w 110"/>
                    <a:gd name="T19" fmla="*/ 0 h 105"/>
                    <a:gd name="T20" fmla="*/ 77 w 110"/>
                    <a:gd name="T21" fmla="*/ 8 h 105"/>
                    <a:gd name="T22" fmla="*/ 110 w 110"/>
                    <a:gd name="T23" fmla="*/ 40 h 105"/>
                    <a:gd name="T24" fmla="*/ 103 w 110"/>
                    <a:gd name="T25" fmla="*/ 48 h 105"/>
                    <a:gd name="T26" fmla="*/ 72 w 110"/>
                    <a:gd name="T27" fmla="*/ 19 h 105"/>
                    <a:gd name="T28" fmla="*/ 65 w 110"/>
                    <a:gd name="T29" fmla="*/ 13 h 105"/>
                    <a:gd name="T30" fmla="*/ 58 w 110"/>
                    <a:gd name="T31" fmla="*/ 12 h 105"/>
                    <a:gd name="T32" fmla="*/ 52 w 110"/>
                    <a:gd name="T33" fmla="*/ 16 h 105"/>
                    <a:gd name="T34" fmla="*/ 48 w 110"/>
                    <a:gd name="T35" fmla="*/ 28 h 105"/>
                    <a:gd name="T36" fmla="*/ 55 w 110"/>
                    <a:gd name="T37" fmla="*/ 41 h 105"/>
                    <a:gd name="T38" fmla="*/ 83 w 110"/>
                    <a:gd name="T39" fmla="*/ 68 h 105"/>
                    <a:gd name="T40" fmla="*/ 76 w 110"/>
                    <a:gd name="T41" fmla="*/ 76 h 105"/>
                    <a:gd name="T42" fmla="*/ 44 w 110"/>
                    <a:gd name="T43" fmla="*/ 46 h 105"/>
                    <a:gd name="T44" fmla="*/ 34 w 110"/>
                    <a:gd name="T45" fmla="*/ 41 h 105"/>
                    <a:gd name="T46" fmla="*/ 25 w 110"/>
                    <a:gd name="T47" fmla="*/ 44 h 105"/>
                    <a:gd name="T48" fmla="*/ 21 w 110"/>
                    <a:gd name="T49" fmla="*/ 53 h 105"/>
                    <a:gd name="T50" fmla="*/ 22 w 110"/>
                    <a:gd name="T51" fmla="*/ 62 h 105"/>
                    <a:gd name="T52" fmla="*/ 31 w 110"/>
                    <a:gd name="T53" fmla="*/ 73 h 105"/>
                    <a:gd name="T54" fmla="*/ 56 w 110"/>
                    <a:gd name="T55" fmla="*/ 96 h 105"/>
                    <a:gd name="T56" fmla="*/ 48 w 110"/>
                    <a:gd name="T57" fmla="*/ 105 h 1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10" h="105">
                      <a:moveTo>
                        <a:pt x="48" y="105"/>
                      </a:moveTo>
                      <a:cubicBezTo>
                        <a:pt x="0" y="59"/>
                        <a:pt x="0" y="59"/>
                        <a:pt x="0" y="59"/>
                      </a:cubicBezTo>
                      <a:cubicBezTo>
                        <a:pt x="7" y="51"/>
                        <a:pt x="7" y="51"/>
                        <a:pt x="7" y="51"/>
                      </a:cubicBezTo>
                      <a:cubicBezTo>
                        <a:pt x="14" y="58"/>
                        <a:pt x="14" y="58"/>
                        <a:pt x="14" y="58"/>
                      </a:cubicBezTo>
                      <a:cubicBezTo>
                        <a:pt x="13" y="54"/>
                        <a:pt x="13" y="50"/>
                        <a:pt x="14" y="46"/>
                      </a:cubicBezTo>
                      <a:cubicBezTo>
                        <a:pt x="15" y="43"/>
                        <a:pt x="17" y="39"/>
                        <a:pt x="20" y="36"/>
                      </a:cubicBezTo>
                      <a:cubicBezTo>
                        <a:pt x="23" y="32"/>
                        <a:pt x="27" y="30"/>
                        <a:pt x="31" y="29"/>
                      </a:cubicBezTo>
                      <a:cubicBezTo>
                        <a:pt x="34" y="28"/>
                        <a:pt x="38" y="29"/>
                        <a:pt x="41" y="30"/>
                      </a:cubicBezTo>
                      <a:cubicBezTo>
                        <a:pt x="39" y="21"/>
                        <a:pt x="41" y="14"/>
                        <a:pt x="47" y="8"/>
                      </a:cubicBezTo>
                      <a:cubicBezTo>
                        <a:pt x="52" y="3"/>
                        <a:pt x="57" y="0"/>
                        <a:pt x="62" y="0"/>
                      </a:cubicBezTo>
                      <a:cubicBezTo>
                        <a:pt x="67" y="0"/>
                        <a:pt x="72" y="3"/>
                        <a:pt x="77" y="8"/>
                      </a:cubicBezTo>
                      <a:cubicBezTo>
                        <a:pt x="110" y="40"/>
                        <a:pt x="110" y="40"/>
                        <a:pt x="110" y="40"/>
                      </a:cubicBezTo>
                      <a:cubicBezTo>
                        <a:pt x="103" y="48"/>
                        <a:pt x="103" y="48"/>
                        <a:pt x="103" y="48"/>
                      </a:cubicBezTo>
                      <a:cubicBezTo>
                        <a:pt x="72" y="19"/>
                        <a:pt x="72" y="19"/>
                        <a:pt x="72" y="19"/>
                      </a:cubicBezTo>
                      <a:cubicBezTo>
                        <a:pt x="69" y="16"/>
                        <a:pt x="67" y="14"/>
                        <a:pt x="65" y="13"/>
                      </a:cubicBezTo>
                      <a:cubicBezTo>
                        <a:pt x="63" y="12"/>
                        <a:pt x="61" y="12"/>
                        <a:pt x="58" y="12"/>
                      </a:cubicBezTo>
                      <a:cubicBezTo>
                        <a:pt x="56" y="13"/>
                        <a:pt x="54" y="14"/>
                        <a:pt x="52" y="16"/>
                      </a:cubicBezTo>
                      <a:cubicBezTo>
                        <a:pt x="49" y="19"/>
                        <a:pt x="48" y="23"/>
                        <a:pt x="48" y="28"/>
                      </a:cubicBezTo>
                      <a:cubicBezTo>
                        <a:pt x="48" y="32"/>
                        <a:pt x="50" y="37"/>
                        <a:pt x="55" y="41"/>
                      </a:cubicBezTo>
                      <a:cubicBezTo>
                        <a:pt x="83" y="68"/>
                        <a:pt x="83" y="68"/>
                        <a:pt x="83" y="68"/>
                      </a:cubicBezTo>
                      <a:cubicBezTo>
                        <a:pt x="76" y="76"/>
                        <a:pt x="76" y="76"/>
                        <a:pt x="76" y="76"/>
                      </a:cubicBezTo>
                      <a:cubicBezTo>
                        <a:pt x="44" y="46"/>
                        <a:pt x="44" y="46"/>
                        <a:pt x="44" y="46"/>
                      </a:cubicBezTo>
                      <a:cubicBezTo>
                        <a:pt x="41" y="43"/>
                        <a:pt x="37" y="41"/>
                        <a:pt x="34" y="41"/>
                      </a:cubicBezTo>
                      <a:cubicBezTo>
                        <a:pt x="31" y="40"/>
                        <a:pt x="28" y="41"/>
                        <a:pt x="25" y="44"/>
                      </a:cubicBezTo>
                      <a:cubicBezTo>
                        <a:pt x="23" y="47"/>
                        <a:pt x="22" y="49"/>
                        <a:pt x="21" y="53"/>
                      </a:cubicBezTo>
                      <a:cubicBezTo>
                        <a:pt x="20" y="56"/>
                        <a:pt x="21" y="59"/>
                        <a:pt x="22" y="62"/>
                      </a:cubicBezTo>
                      <a:cubicBezTo>
                        <a:pt x="24" y="65"/>
                        <a:pt x="27" y="69"/>
                        <a:pt x="31" y="73"/>
                      </a:cubicBezTo>
                      <a:cubicBezTo>
                        <a:pt x="56" y="96"/>
                        <a:pt x="56" y="96"/>
                        <a:pt x="56" y="96"/>
                      </a:cubicBezTo>
                      <a:lnTo>
                        <a:pt x="48" y="10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4" name="Freeform 50">
                  <a:extLst>
                    <a:ext uri="{FF2B5EF4-FFF2-40B4-BE49-F238E27FC236}">
                      <a16:creationId xmlns:a16="http://schemas.microsoft.com/office/drawing/2014/main" id="{6C0447A2-088F-5ED6-91BA-9ADDCFFC7CC1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76863" y="2420938"/>
                  <a:ext cx="134938" cy="127000"/>
                </a:xfrm>
                <a:custGeom>
                  <a:avLst/>
                  <a:gdLst>
                    <a:gd name="T0" fmla="*/ 63 w 79"/>
                    <a:gd name="T1" fmla="*/ 46 h 75"/>
                    <a:gd name="T2" fmla="*/ 58 w 79"/>
                    <a:gd name="T3" fmla="*/ 59 h 75"/>
                    <a:gd name="T4" fmla="*/ 50 w 79"/>
                    <a:gd name="T5" fmla="*/ 69 h 75"/>
                    <a:gd name="T6" fmla="*/ 33 w 79"/>
                    <a:gd name="T7" fmla="*/ 75 h 75"/>
                    <a:gd name="T8" fmla="*/ 20 w 79"/>
                    <a:gd name="T9" fmla="*/ 68 h 75"/>
                    <a:gd name="T10" fmla="*/ 16 w 79"/>
                    <a:gd name="T11" fmla="*/ 60 h 75"/>
                    <a:gd name="T12" fmla="*/ 17 w 79"/>
                    <a:gd name="T13" fmla="*/ 51 h 75"/>
                    <a:gd name="T14" fmla="*/ 21 w 79"/>
                    <a:gd name="T15" fmla="*/ 43 h 75"/>
                    <a:gd name="T16" fmla="*/ 28 w 79"/>
                    <a:gd name="T17" fmla="*/ 36 h 75"/>
                    <a:gd name="T18" fmla="*/ 41 w 79"/>
                    <a:gd name="T19" fmla="*/ 20 h 75"/>
                    <a:gd name="T20" fmla="*/ 39 w 79"/>
                    <a:gd name="T21" fmla="*/ 18 h 75"/>
                    <a:gd name="T22" fmla="*/ 31 w 79"/>
                    <a:gd name="T23" fmla="*/ 12 h 75"/>
                    <a:gd name="T24" fmla="*/ 18 w 79"/>
                    <a:gd name="T25" fmla="*/ 17 h 75"/>
                    <a:gd name="T26" fmla="*/ 11 w 79"/>
                    <a:gd name="T27" fmla="*/ 27 h 75"/>
                    <a:gd name="T28" fmla="*/ 13 w 79"/>
                    <a:gd name="T29" fmla="*/ 38 h 75"/>
                    <a:gd name="T30" fmla="*/ 3 w 79"/>
                    <a:gd name="T31" fmla="*/ 43 h 75"/>
                    <a:gd name="T32" fmla="*/ 0 w 79"/>
                    <a:gd name="T33" fmla="*/ 31 h 75"/>
                    <a:gd name="T34" fmla="*/ 3 w 79"/>
                    <a:gd name="T35" fmla="*/ 20 h 75"/>
                    <a:gd name="T36" fmla="*/ 14 w 79"/>
                    <a:gd name="T37" fmla="*/ 9 h 75"/>
                    <a:gd name="T38" fmla="*/ 26 w 79"/>
                    <a:gd name="T39" fmla="*/ 2 h 75"/>
                    <a:gd name="T40" fmla="*/ 35 w 79"/>
                    <a:gd name="T41" fmla="*/ 1 h 75"/>
                    <a:gd name="T42" fmla="*/ 43 w 79"/>
                    <a:gd name="T43" fmla="*/ 5 h 75"/>
                    <a:gd name="T44" fmla="*/ 50 w 79"/>
                    <a:gd name="T45" fmla="*/ 12 h 75"/>
                    <a:gd name="T46" fmla="*/ 59 w 79"/>
                    <a:gd name="T47" fmla="*/ 24 h 75"/>
                    <a:gd name="T48" fmla="*/ 72 w 79"/>
                    <a:gd name="T49" fmla="*/ 39 h 75"/>
                    <a:gd name="T50" fmla="*/ 79 w 79"/>
                    <a:gd name="T51" fmla="*/ 44 h 75"/>
                    <a:gd name="T52" fmla="*/ 70 w 79"/>
                    <a:gd name="T53" fmla="*/ 51 h 75"/>
                    <a:gd name="T54" fmla="*/ 63 w 79"/>
                    <a:gd name="T55" fmla="*/ 46 h 75"/>
                    <a:gd name="T56" fmla="*/ 47 w 79"/>
                    <a:gd name="T57" fmla="*/ 27 h 75"/>
                    <a:gd name="T58" fmla="*/ 35 w 79"/>
                    <a:gd name="T59" fmla="*/ 42 h 75"/>
                    <a:gd name="T60" fmla="*/ 28 w 79"/>
                    <a:gd name="T61" fmla="*/ 50 h 75"/>
                    <a:gd name="T62" fmla="*/ 27 w 79"/>
                    <a:gd name="T63" fmla="*/ 55 h 75"/>
                    <a:gd name="T64" fmla="*/ 29 w 79"/>
                    <a:gd name="T65" fmla="*/ 60 h 75"/>
                    <a:gd name="T66" fmla="*/ 37 w 79"/>
                    <a:gd name="T67" fmla="*/ 64 h 75"/>
                    <a:gd name="T68" fmla="*/ 46 w 79"/>
                    <a:gd name="T69" fmla="*/ 60 h 75"/>
                    <a:gd name="T70" fmla="*/ 54 w 79"/>
                    <a:gd name="T71" fmla="*/ 51 h 75"/>
                    <a:gd name="T72" fmla="*/ 55 w 79"/>
                    <a:gd name="T73" fmla="*/ 40 h 75"/>
                    <a:gd name="T74" fmla="*/ 49 w 79"/>
                    <a:gd name="T75" fmla="*/ 30 h 75"/>
                    <a:gd name="T76" fmla="*/ 47 w 79"/>
                    <a:gd name="T77" fmla="*/ 27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79" h="75">
                      <a:moveTo>
                        <a:pt x="63" y="46"/>
                      </a:moveTo>
                      <a:cubicBezTo>
                        <a:pt x="62" y="51"/>
                        <a:pt x="60" y="56"/>
                        <a:pt x="58" y="59"/>
                      </a:cubicBezTo>
                      <a:cubicBezTo>
                        <a:pt x="56" y="63"/>
                        <a:pt x="53" y="66"/>
                        <a:pt x="50" y="69"/>
                      </a:cubicBezTo>
                      <a:cubicBezTo>
                        <a:pt x="44" y="73"/>
                        <a:pt x="38" y="75"/>
                        <a:pt x="33" y="75"/>
                      </a:cubicBezTo>
                      <a:cubicBezTo>
                        <a:pt x="28" y="75"/>
                        <a:pt x="24" y="72"/>
                        <a:pt x="20" y="68"/>
                      </a:cubicBezTo>
                      <a:cubicBezTo>
                        <a:pt x="18" y="66"/>
                        <a:pt x="17" y="63"/>
                        <a:pt x="16" y="60"/>
                      </a:cubicBezTo>
                      <a:cubicBezTo>
                        <a:pt x="16" y="57"/>
                        <a:pt x="16" y="54"/>
                        <a:pt x="17" y="51"/>
                      </a:cubicBezTo>
                      <a:cubicBezTo>
                        <a:pt x="18" y="48"/>
                        <a:pt x="19" y="46"/>
                        <a:pt x="21" y="43"/>
                      </a:cubicBezTo>
                      <a:cubicBezTo>
                        <a:pt x="22" y="41"/>
                        <a:pt x="25" y="39"/>
                        <a:pt x="28" y="36"/>
                      </a:cubicBezTo>
                      <a:cubicBezTo>
                        <a:pt x="34" y="29"/>
                        <a:pt x="39" y="24"/>
                        <a:pt x="41" y="20"/>
                      </a:cubicBezTo>
                      <a:cubicBezTo>
                        <a:pt x="40" y="19"/>
                        <a:pt x="40" y="18"/>
                        <a:pt x="39" y="18"/>
                      </a:cubicBezTo>
                      <a:cubicBezTo>
                        <a:pt x="36" y="14"/>
                        <a:pt x="34" y="12"/>
                        <a:pt x="31" y="12"/>
                      </a:cubicBezTo>
                      <a:cubicBezTo>
                        <a:pt x="27" y="12"/>
                        <a:pt x="23" y="14"/>
                        <a:pt x="18" y="17"/>
                      </a:cubicBezTo>
                      <a:cubicBezTo>
                        <a:pt x="14" y="20"/>
                        <a:pt x="12" y="24"/>
                        <a:pt x="11" y="27"/>
                      </a:cubicBezTo>
                      <a:cubicBezTo>
                        <a:pt x="10" y="30"/>
                        <a:pt x="11" y="33"/>
                        <a:pt x="13" y="38"/>
                      </a:cubicBezTo>
                      <a:cubicBezTo>
                        <a:pt x="3" y="43"/>
                        <a:pt x="3" y="43"/>
                        <a:pt x="3" y="43"/>
                      </a:cubicBezTo>
                      <a:cubicBezTo>
                        <a:pt x="1" y="39"/>
                        <a:pt x="0" y="35"/>
                        <a:pt x="0" y="31"/>
                      </a:cubicBezTo>
                      <a:cubicBezTo>
                        <a:pt x="0" y="28"/>
                        <a:pt x="1" y="24"/>
                        <a:pt x="3" y="20"/>
                      </a:cubicBezTo>
                      <a:cubicBezTo>
                        <a:pt x="6" y="16"/>
                        <a:pt x="9" y="12"/>
                        <a:pt x="14" y="9"/>
                      </a:cubicBezTo>
                      <a:cubicBezTo>
                        <a:pt x="18" y="5"/>
                        <a:pt x="22" y="3"/>
                        <a:pt x="26" y="2"/>
                      </a:cubicBezTo>
                      <a:cubicBezTo>
                        <a:pt x="29" y="1"/>
                        <a:pt x="33" y="0"/>
                        <a:pt x="35" y="1"/>
                      </a:cubicBezTo>
                      <a:cubicBezTo>
                        <a:pt x="38" y="1"/>
                        <a:pt x="40" y="3"/>
                        <a:pt x="43" y="5"/>
                      </a:cubicBezTo>
                      <a:cubicBezTo>
                        <a:pt x="44" y="6"/>
                        <a:pt x="46" y="9"/>
                        <a:pt x="50" y="12"/>
                      </a:cubicBezTo>
                      <a:cubicBezTo>
                        <a:pt x="59" y="24"/>
                        <a:pt x="59" y="24"/>
                        <a:pt x="59" y="24"/>
                      </a:cubicBezTo>
                      <a:cubicBezTo>
                        <a:pt x="65" y="32"/>
                        <a:pt x="70" y="37"/>
                        <a:pt x="72" y="39"/>
                      </a:cubicBezTo>
                      <a:cubicBezTo>
                        <a:pt x="74" y="41"/>
                        <a:pt x="76" y="43"/>
                        <a:pt x="79" y="44"/>
                      </a:cubicBezTo>
                      <a:cubicBezTo>
                        <a:pt x="70" y="51"/>
                        <a:pt x="70" y="51"/>
                        <a:pt x="70" y="51"/>
                      </a:cubicBezTo>
                      <a:cubicBezTo>
                        <a:pt x="67" y="50"/>
                        <a:pt x="65" y="48"/>
                        <a:pt x="63" y="46"/>
                      </a:cubicBezTo>
                      <a:close/>
                      <a:moveTo>
                        <a:pt x="47" y="27"/>
                      </a:moveTo>
                      <a:cubicBezTo>
                        <a:pt x="44" y="31"/>
                        <a:pt x="40" y="36"/>
                        <a:pt x="35" y="42"/>
                      </a:cubicBezTo>
                      <a:cubicBezTo>
                        <a:pt x="32" y="45"/>
                        <a:pt x="29" y="48"/>
                        <a:pt x="28" y="50"/>
                      </a:cubicBezTo>
                      <a:cubicBezTo>
                        <a:pt x="27" y="51"/>
                        <a:pt x="27" y="53"/>
                        <a:pt x="27" y="55"/>
                      </a:cubicBezTo>
                      <a:cubicBezTo>
                        <a:pt x="27" y="57"/>
                        <a:pt x="28" y="59"/>
                        <a:pt x="29" y="60"/>
                      </a:cubicBezTo>
                      <a:cubicBezTo>
                        <a:pt x="31" y="63"/>
                        <a:pt x="34" y="64"/>
                        <a:pt x="37" y="64"/>
                      </a:cubicBezTo>
                      <a:cubicBezTo>
                        <a:pt x="40" y="64"/>
                        <a:pt x="43" y="63"/>
                        <a:pt x="46" y="60"/>
                      </a:cubicBezTo>
                      <a:cubicBezTo>
                        <a:pt x="50" y="58"/>
                        <a:pt x="52" y="54"/>
                        <a:pt x="54" y="51"/>
                      </a:cubicBezTo>
                      <a:cubicBezTo>
                        <a:pt x="55" y="47"/>
                        <a:pt x="55" y="44"/>
                        <a:pt x="55" y="40"/>
                      </a:cubicBezTo>
                      <a:cubicBezTo>
                        <a:pt x="54" y="37"/>
                        <a:pt x="52" y="34"/>
                        <a:pt x="49" y="30"/>
                      </a:cubicBezTo>
                      <a:lnTo>
                        <a:pt x="47" y="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5" name="Freeform 51">
                  <a:extLst>
                    <a:ext uri="{FF2B5EF4-FFF2-40B4-BE49-F238E27FC236}">
                      <a16:creationId xmlns:a16="http://schemas.microsoft.com/office/drawing/2014/main" id="{048128FE-D16F-46D9-A8F8-58AB35479C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49888" y="2347913"/>
                  <a:ext cx="112713" cy="128588"/>
                </a:xfrm>
                <a:custGeom>
                  <a:avLst/>
                  <a:gdLst>
                    <a:gd name="T0" fmla="*/ 59 w 66"/>
                    <a:gd name="T1" fmla="*/ 60 h 76"/>
                    <a:gd name="T2" fmla="*/ 66 w 66"/>
                    <a:gd name="T3" fmla="*/ 67 h 76"/>
                    <a:gd name="T4" fmla="*/ 60 w 66"/>
                    <a:gd name="T5" fmla="*/ 73 h 76"/>
                    <a:gd name="T6" fmla="*/ 51 w 66"/>
                    <a:gd name="T7" fmla="*/ 76 h 76"/>
                    <a:gd name="T8" fmla="*/ 44 w 66"/>
                    <a:gd name="T9" fmla="*/ 75 h 76"/>
                    <a:gd name="T10" fmla="*/ 36 w 66"/>
                    <a:gd name="T11" fmla="*/ 64 h 76"/>
                    <a:gd name="T12" fmla="*/ 14 w 66"/>
                    <a:gd name="T13" fmla="*/ 32 h 76"/>
                    <a:gd name="T14" fmla="*/ 8 w 66"/>
                    <a:gd name="T15" fmla="*/ 37 h 76"/>
                    <a:gd name="T16" fmla="*/ 3 w 66"/>
                    <a:gd name="T17" fmla="*/ 30 h 76"/>
                    <a:gd name="T18" fmla="*/ 10 w 66"/>
                    <a:gd name="T19" fmla="*/ 25 h 76"/>
                    <a:gd name="T20" fmla="*/ 0 w 66"/>
                    <a:gd name="T21" fmla="*/ 12 h 76"/>
                    <a:gd name="T22" fmla="*/ 6 w 66"/>
                    <a:gd name="T23" fmla="*/ 0 h 76"/>
                    <a:gd name="T24" fmla="*/ 19 w 66"/>
                    <a:gd name="T25" fmla="*/ 19 h 76"/>
                    <a:gd name="T26" fmla="*/ 28 w 66"/>
                    <a:gd name="T27" fmla="*/ 13 h 76"/>
                    <a:gd name="T28" fmla="*/ 33 w 66"/>
                    <a:gd name="T29" fmla="*/ 20 h 76"/>
                    <a:gd name="T30" fmla="*/ 24 w 66"/>
                    <a:gd name="T31" fmla="*/ 26 h 76"/>
                    <a:gd name="T32" fmla="*/ 45 w 66"/>
                    <a:gd name="T33" fmla="*/ 59 h 76"/>
                    <a:gd name="T34" fmla="*/ 49 w 66"/>
                    <a:gd name="T35" fmla="*/ 63 h 76"/>
                    <a:gd name="T36" fmla="*/ 52 w 66"/>
                    <a:gd name="T37" fmla="*/ 64 h 76"/>
                    <a:gd name="T38" fmla="*/ 56 w 66"/>
                    <a:gd name="T39" fmla="*/ 63 h 76"/>
                    <a:gd name="T40" fmla="*/ 59 w 66"/>
                    <a:gd name="T41" fmla="*/ 60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66" h="76">
                      <a:moveTo>
                        <a:pt x="59" y="60"/>
                      </a:moveTo>
                      <a:cubicBezTo>
                        <a:pt x="66" y="67"/>
                        <a:pt x="66" y="67"/>
                        <a:pt x="66" y="67"/>
                      </a:cubicBezTo>
                      <a:cubicBezTo>
                        <a:pt x="64" y="69"/>
                        <a:pt x="62" y="71"/>
                        <a:pt x="60" y="73"/>
                      </a:cubicBezTo>
                      <a:cubicBezTo>
                        <a:pt x="56" y="75"/>
                        <a:pt x="53" y="76"/>
                        <a:pt x="51" y="76"/>
                      </a:cubicBezTo>
                      <a:cubicBezTo>
                        <a:pt x="48" y="76"/>
                        <a:pt x="46" y="76"/>
                        <a:pt x="44" y="75"/>
                      </a:cubicBezTo>
                      <a:cubicBezTo>
                        <a:pt x="42" y="73"/>
                        <a:pt x="39" y="70"/>
                        <a:pt x="36" y="64"/>
                      </a:cubicBezTo>
                      <a:cubicBezTo>
                        <a:pt x="14" y="32"/>
                        <a:pt x="14" y="32"/>
                        <a:pt x="14" y="32"/>
                      </a:cubicBezTo>
                      <a:cubicBezTo>
                        <a:pt x="8" y="37"/>
                        <a:pt x="8" y="37"/>
                        <a:pt x="8" y="37"/>
                      </a:cubicBezTo>
                      <a:cubicBezTo>
                        <a:pt x="3" y="30"/>
                        <a:pt x="3" y="30"/>
                        <a:pt x="3" y="30"/>
                      </a:cubicBezTo>
                      <a:cubicBezTo>
                        <a:pt x="10" y="25"/>
                        <a:pt x="10" y="25"/>
                        <a:pt x="10" y="25"/>
                      </a:cubicBezTo>
                      <a:cubicBezTo>
                        <a:pt x="0" y="12"/>
                        <a:pt x="0" y="12"/>
                        <a:pt x="0" y="12"/>
                      </a:cubicBezTo>
                      <a:cubicBezTo>
                        <a:pt x="6" y="0"/>
                        <a:pt x="6" y="0"/>
                        <a:pt x="6" y="0"/>
                      </a:cubicBezTo>
                      <a:cubicBezTo>
                        <a:pt x="19" y="19"/>
                        <a:pt x="19" y="19"/>
                        <a:pt x="19" y="19"/>
                      </a:cubicBezTo>
                      <a:cubicBezTo>
                        <a:pt x="28" y="13"/>
                        <a:pt x="28" y="13"/>
                        <a:pt x="28" y="13"/>
                      </a:cubicBezTo>
                      <a:cubicBezTo>
                        <a:pt x="33" y="20"/>
                        <a:pt x="33" y="20"/>
                        <a:pt x="33" y="20"/>
                      </a:cubicBezTo>
                      <a:cubicBezTo>
                        <a:pt x="24" y="26"/>
                        <a:pt x="24" y="26"/>
                        <a:pt x="24" y="26"/>
                      </a:cubicBezTo>
                      <a:cubicBezTo>
                        <a:pt x="45" y="59"/>
                        <a:pt x="45" y="59"/>
                        <a:pt x="45" y="59"/>
                      </a:cubicBezTo>
                      <a:cubicBezTo>
                        <a:pt x="47" y="61"/>
                        <a:pt x="48" y="63"/>
                        <a:pt x="49" y="63"/>
                      </a:cubicBezTo>
                      <a:cubicBezTo>
                        <a:pt x="50" y="64"/>
                        <a:pt x="51" y="64"/>
                        <a:pt x="52" y="64"/>
                      </a:cubicBezTo>
                      <a:cubicBezTo>
                        <a:pt x="53" y="64"/>
                        <a:pt x="54" y="64"/>
                        <a:pt x="56" y="63"/>
                      </a:cubicBezTo>
                      <a:cubicBezTo>
                        <a:pt x="57" y="62"/>
                        <a:pt x="58" y="61"/>
                        <a:pt x="59" y="6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6" name="Freeform 52">
                  <a:extLst>
                    <a:ext uri="{FF2B5EF4-FFF2-40B4-BE49-F238E27FC236}">
                      <a16:creationId xmlns:a16="http://schemas.microsoft.com/office/drawing/2014/main" id="{5E3244F3-5869-C21E-28D0-C37FF3C4D6C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494338" y="2312988"/>
                  <a:ext cx="95250" cy="142875"/>
                </a:xfrm>
                <a:custGeom>
                  <a:avLst/>
                  <a:gdLst>
                    <a:gd name="T0" fmla="*/ 6 w 60"/>
                    <a:gd name="T1" fmla="*/ 18 h 90"/>
                    <a:gd name="T2" fmla="*/ 0 w 60"/>
                    <a:gd name="T3" fmla="*/ 6 h 90"/>
                    <a:gd name="T4" fmla="*/ 10 w 60"/>
                    <a:gd name="T5" fmla="*/ 0 h 90"/>
                    <a:gd name="T6" fmla="*/ 17 w 60"/>
                    <a:gd name="T7" fmla="*/ 12 h 90"/>
                    <a:gd name="T8" fmla="*/ 6 w 60"/>
                    <a:gd name="T9" fmla="*/ 18 h 90"/>
                    <a:gd name="T10" fmla="*/ 50 w 60"/>
                    <a:gd name="T11" fmla="*/ 90 h 90"/>
                    <a:gd name="T12" fmla="*/ 14 w 60"/>
                    <a:gd name="T13" fmla="*/ 29 h 90"/>
                    <a:gd name="T14" fmla="*/ 23 w 60"/>
                    <a:gd name="T15" fmla="*/ 24 h 90"/>
                    <a:gd name="T16" fmla="*/ 60 w 60"/>
                    <a:gd name="T17" fmla="*/ 84 h 90"/>
                    <a:gd name="T18" fmla="*/ 50 w 60"/>
                    <a:gd name="T19" fmla="*/ 90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0" h="90">
                      <a:moveTo>
                        <a:pt x="6" y="18"/>
                      </a:moveTo>
                      <a:lnTo>
                        <a:pt x="0" y="6"/>
                      </a:lnTo>
                      <a:lnTo>
                        <a:pt x="10" y="0"/>
                      </a:lnTo>
                      <a:lnTo>
                        <a:pt x="17" y="12"/>
                      </a:lnTo>
                      <a:lnTo>
                        <a:pt x="6" y="18"/>
                      </a:lnTo>
                      <a:close/>
                      <a:moveTo>
                        <a:pt x="50" y="90"/>
                      </a:moveTo>
                      <a:lnTo>
                        <a:pt x="14" y="29"/>
                      </a:lnTo>
                      <a:lnTo>
                        <a:pt x="23" y="24"/>
                      </a:lnTo>
                      <a:lnTo>
                        <a:pt x="60" y="84"/>
                      </a:lnTo>
                      <a:lnTo>
                        <a:pt x="50" y="9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7" name="Freeform 53">
                  <a:extLst>
                    <a:ext uri="{FF2B5EF4-FFF2-40B4-BE49-F238E27FC236}">
                      <a16:creationId xmlns:a16="http://schemas.microsoft.com/office/drawing/2014/main" id="{0597DADC-2EB0-4D16-04D7-01A2FABC3659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567363" y="2303463"/>
                  <a:ext cx="112713" cy="120650"/>
                </a:xfrm>
                <a:custGeom>
                  <a:avLst/>
                  <a:gdLst>
                    <a:gd name="T0" fmla="*/ 6 w 67"/>
                    <a:gd name="T1" fmla="*/ 50 h 72"/>
                    <a:gd name="T2" fmla="*/ 3 w 67"/>
                    <a:gd name="T3" fmla="*/ 21 h 72"/>
                    <a:gd name="T4" fmla="*/ 19 w 67"/>
                    <a:gd name="T5" fmla="*/ 5 h 72"/>
                    <a:gd name="T6" fmla="*/ 43 w 67"/>
                    <a:gd name="T7" fmla="*/ 3 h 72"/>
                    <a:gd name="T8" fmla="*/ 62 w 67"/>
                    <a:gd name="T9" fmla="*/ 21 h 72"/>
                    <a:gd name="T10" fmla="*/ 67 w 67"/>
                    <a:gd name="T11" fmla="*/ 41 h 72"/>
                    <a:gd name="T12" fmla="*/ 62 w 67"/>
                    <a:gd name="T13" fmla="*/ 56 h 72"/>
                    <a:gd name="T14" fmla="*/ 50 w 67"/>
                    <a:gd name="T15" fmla="*/ 67 h 72"/>
                    <a:gd name="T16" fmla="*/ 25 w 67"/>
                    <a:gd name="T17" fmla="*/ 69 h 72"/>
                    <a:gd name="T18" fmla="*/ 6 w 67"/>
                    <a:gd name="T19" fmla="*/ 50 h 72"/>
                    <a:gd name="T20" fmla="*/ 17 w 67"/>
                    <a:gd name="T21" fmla="*/ 45 h 72"/>
                    <a:gd name="T22" fmla="*/ 30 w 67"/>
                    <a:gd name="T23" fmla="*/ 59 h 72"/>
                    <a:gd name="T24" fmla="*/ 45 w 67"/>
                    <a:gd name="T25" fmla="*/ 59 h 72"/>
                    <a:gd name="T26" fmla="*/ 55 w 67"/>
                    <a:gd name="T27" fmla="*/ 47 h 72"/>
                    <a:gd name="T28" fmla="*/ 51 w 67"/>
                    <a:gd name="T29" fmla="*/ 27 h 72"/>
                    <a:gd name="T30" fmla="*/ 38 w 67"/>
                    <a:gd name="T31" fmla="*/ 13 h 72"/>
                    <a:gd name="T32" fmla="*/ 23 w 67"/>
                    <a:gd name="T33" fmla="*/ 13 h 72"/>
                    <a:gd name="T34" fmla="*/ 13 w 67"/>
                    <a:gd name="T35" fmla="*/ 25 h 72"/>
                    <a:gd name="T36" fmla="*/ 17 w 67"/>
                    <a:gd name="T37" fmla="*/ 45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7" h="72">
                      <a:moveTo>
                        <a:pt x="6" y="50"/>
                      </a:moveTo>
                      <a:cubicBezTo>
                        <a:pt x="1" y="39"/>
                        <a:pt x="0" y="29"/>
                        <a:pt x="3" y="21"/>
                      </a:cubicBezTo>
                      <a:cubicBezTo>
                        <a:pt x="6" y="14"/>
                        <a:pt x="11" y="8"/>
                        <a:pt x="19" y="5"/>
                      </a:cubicBezTo>
                      <a:cubicBezTo>
                        <a:pt x="27" y="1"/>
                        <a:pt x="35" y="0"/>
                        <a:pt x="43" y="3"/>
                      </a:cubicBezTo>
                      <a:cubicBezTo>
                        <a:pt x="51" y="6"/>
                        <a:pt x="57" y="12"/>
                        <a:pt x="62" y="21"/>
                      </a:cubicBezTo>
                      <a:cubicBezTo>
                        <a:pt x="65" y="29"/>
                        <a:pt x="67" y="36"/>
                        <a:pt x="67" y="41"/>
                      </a:cubicBezTo>
                      <a:cubicBezTo>
                        <a:pt x="67" y="47"/>
                        <a:pt x="65" y="52"/>
                        <a:pt x="62" y="56"/>
                      </a:cubicBezTo>
                      <a:cubicBezTo>
                        <a:pt x="59" y="61"/>
                        <a:pt x="55" y="64"/>
                        <a:pt x="50" y="67"/>
                      </a:cubicBezTo>
                      <a:cubicBezTo>
                        <a:pt x="41" y="71"/>
                        <a:pt x="33" y="72"/>
                        <a:pt x="25" y="69"/>
                      </a:cubicBezTo>
                      <a:cubicBezTo>
                        <a:pt x="18" y="66"/>
                        <a:pt x="11" y="60"/>
                        <a:pt x="6" y="50"/>
                      </a:cubicBezTo>
                      <a:close/>
                      <a:moveTo>
                        <a:pt x="17" y="45"/>
                      </a:moveTo>
                      <a:cubicBezTo>
                        <a:pt x="20" y="52"/>
                        <a:pt x="25" y="57"/>
                        <a:pt x="30" y="59"/>
                      </a:cubicBezTo>
                      <a:cubicBezTo>
                        <a:pt x="35" y="61"/>
                        <a:pt x="40" y="61"/>
                        <a:pt x="45" y="59"/>
                      </a:cubicBezTo>
                      <a:cubicBezTo>
                        <a:pt x="50" y="56"/>
                        <a:pt x="54" y="52"/>
                        <a:pt x="55" y="47"/>
                      </a:cubicBezTo>
                      <a:cubicBezTo>
                        <a:pt x="57" y="41"/>
                        <a:pt x="55" y="35"/>
                        <a:pt x="51" y="27"/>
                      </a:cubicBezTo>
                      <a:cubicBezTo>
                        <a:pt x="48" y="20"/>
                        <a:pt x="43" y="15"/>
                        <a:pt x="38" y="13"/>
                      </a:cubicBezTo>
                      <a:cubicBezTo>
                        <a:pt x="33" y="11"/>
                        <a:pt x="28" y="11"/>
                        <a:pt x="23" y="13"/>
                      </a:cubicBezTo>
                      <a:cubicBezTo>
                        <a:pt x="18" y="16"/>
                        <a:pt x="15" y="20"/>
                        <a:pt x="13" y="25"/>
                      </a:cubicBezTo>
                      <a:cubicBezTo>
                        <a:pt x="12" y="30"/>
                        <a:pt x="13" y="37"/>
                        <a:pt x="17" y="4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88" name="Freeform 54">
                  <a:extLst>
                    <a:ext uri="{FF2B5EF4-FFF2-40B4-BE49-F238E27FC236}">
                      <a16:creationId xmlns:a16="http://schemas.microsoft.com/office/drawing/2014/main" id="{DC4B1B55-621E-4059-5F5E-E70054A7F1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72138" y="2255838"/>
                  <a:ext cx="123825" cy="130175"/>
                </a:xfrm>
                <a:custGeom>
                  <a:avLst/>
                  <a:gdLst>
                    <a:gd name="T0" fmla="*/ 22 w 73"/>
                    <a:gd name="T1" fmla="*/ 77 h 77"/>
                    <a:gd name="T2" fmla="*/ 0 w 73"/>
                    <a:gd name="T3" fmla="*/ 14 h 77"/>
                    <a:gd name="T4" fmla="*/ 9 w 73"/>
                    <a:gd name="T5" fmla="*/ 11 h 77"/>
                    <a:gd name="T6" fmla="*/ 12 w 73"/>
                    <a:gd name="T7" fmla="*/ 20 h 77"/>
                    <a:gd name="T8" fmla="*/ 29 w 73"/>
                    <a:gd name="T9" fmla="*/ 2 h 77"/>
                    <a:gd name="T10" fmla="*/ 40 w 73"/>
                    <a:gd name="T11" fmla="*/ 1 h 77"/>
                    <a:gd name="T12" fmla="*/ 49 w 73"/>
                    <a:gd name="T13" fmla="*/ 3 h 77"/>
                    <a:gd name="T14" fmla="*/ 55 w 73"/>
                    <a:gd name="T15" fmla="*/ 10 h 77"/>
                    <a:gd name="T16" fmla="*/ 59 w 73"/>
                    <a:gd name="T17" fmla="*/ 20 h 77"/>
                    <a:gd name="T18" fmla="*/ 73 w 73"/>
                    <a:gd name="T19" fmla="*/ 58 h 77"/>
                    <a:gd name="T20" fmla="*/ 62 w 73"/>
                    <a:gd name="T21" fmla="*/ 62 h 77"/>
                    <a:gd name="T22" fmla="*/ 49 w 73"/>
                    <a:gd name="T23" fmla="*/ 24 h 77"/>
                    <a:gd name="T24" fmla="*/ 44 w 73"/>
                    <a:gd name="T25" fmla="*/ 15 h 77"/>
                    <a:gd name="T26" fmla="*/ 38 w 73"/>
                    <a:gd name="T27" fmla="*/ 12 h 77"/>
                    <a:gd name="T28" fmla="*/ 30 w 73"/>
                    <a:gd name="T29" fmla="*/ 12 h 77"/>
                    <a:gd name="T30" fmla="*/ 20 w 73"/>
                    <a:gd name="T31" fmla="*/ 21 h 77"/>
                    <a:gd name="T32" fmla="*/ 21 w 73"/>
                    <a:gd name="T33" fmla="*/ 39 h 77"/>
                    <a:gd name="T34" fmla="*/ 33 w 73"/>
                    <a:gd name="T35" fmla="*/ 73 h 77"/>
                    <a:gd name="T36" fmla="*/ 22 w 73"/>
                    <a:gd name="T37" fmla="*/ 77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3" h="77">
                      <a:moveTo>
                        <a:pt x="22" y="77"/>
                      </a:move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9" y="11"/>
                        <a:pt x="9" y="11"/>
                        <a:pt x="9" y="11"/>
                      </a:cubicBezTo>
                      <a:cubicBezTo>
                        <a:pt x="12" y="20"/>
                        <a:pt x="12" y="20"/>
                        <a:pt x="12" y="20"/>
                      </a:cubicBezTo>
                      <a:cubicBezTo>
                        <a:pt x="15" y="11"/>
                        <a:pt x="20" y="6"/>
                        <a:pt x="29" y="2"/>
                      </a:cubicBezTo>
                      <a:cubicBezTo>
                        <a:pt x="32" y="1"/>
                        <a:pt x="36" y="0"/>
                        <a:pt x="40" y="1"/>
                      </a:cubicBezTo>
                      <a:cubicBezTo>
                        <a:pt x="43" y="1"/>
                        <a:pt x="46" y="2"/>
                        <a:pt x="49" y="3"/>
                      </a:cubicBezTo>
                      <a:cubicBezTo>
                        <a:pt x="51" y="5"/>
                        <a:pt x="53" y="7"/>
                        <a:pt x="55" y="10"/>
                      </a:cubicBezTo>
                      <a:cubicBezTo>
                        <a:pt x="56" y="12"/>
                        <a:pt x="57" y="15"/>
                        <a:pt x="59" y="20"/>
                      </a:cubicBezTo>
                      <a:cubicBezTo>
                        <a:pt x="73" y="58"/>
                        <a:pt x="73" y="58"/>
                        <a:pt x="73" y="58"/>
                      </a:cubicBezTo>
                      <a:cubicBezTo>
                        <a:pt x="62" y="62"/>
                        <a:pt x="62" y="62"/>
                        <a:pt x="62" y="62"/>
                      </a:cubicBezTo>
                      <a:cubicBezTo>
                        <a:pt x="49" y="24"/>
                        <a:pt x="49" y="24"/>
                        <a:pt x="49" y="24"/>
                      </a:cubicBezTo>
                      <a:cubicBezTo>
                        <a:pt x="47" y="20"/>
                        <a:pt x="46" y="17"/>
                        <a:pt x="44" y="15"/>
                      </a:cubicBezTo>
                      <a:cubicBezTo>
                        <a:pt x="42" y="13"/>
                        <a:pt x="40" y="12"/>
                        <a:pt x="38" y="12"/>
                      </a:cubicBezTo>
                      <a:cubicBezTo>
                        <a:pt x="35" y="11"/>
                        <a:pt x="33" y="11"/>
                        <a:pt x="30" y="12"/>
                      </a:cubicBezTo>
                      <a:cubicBezTo>
                        <a:pt x="25" y="14"/>
                        <a:pt x="22" y="17"/>
                        <a:pt x="20" y="21"/>
                      </a:cubicBezTo>
                      <a:cubicBezTo>
                        <a:pt x="17" y="25"/>
                        <a:pt x="18" y="31"/>
                        <a:pt x="21" y="39"/>
                      </a:cubicBezTo>
                      <a:cubicBezTo>
                        <a:pt x="33" y="73"/>
                        <a:pt x="33" y="73"/>
                        <a:pt x="33" y="73"/>
                      </a:cubicBezTo>
                      <a:lnTo>
                        <a:pt x="22" y="7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</p:grpSp>
        </p:grpSp>
        <p:grpSp>
          <p:nvGrpSpPr>
            <p:cNvPr id="188" name="Assets">
              <a:extLst>
                <a:ext uri="{FF2B5EF4-FFF2-40B4-BE49-F238E27FC236}">
                  <a16:creationId xmlns:a16="http://schemas.microsoft.com/office/drawing/2014/main" id="{4856EF67-A2B0-DB6B-0D3F-D59372F92706}"/>
                </a:ext>
              </a:extLst>
            </p:cNvPr>
            <p:cNvGrpSpPr/>
            <p:nvPr/>
          </p:nvGrpSpPr>
          <p:grpSpPr>
            <a:xfrm>
              <a:off x="4845228" y="3417777"/>
              <a:ext cx="1318655" cy="1292931"/>
              <a:chOff x="4845228" y="3417777"/>
              <a:chExt cx="1318655" cy="1292931"/>
            </a:xfrm>
          </p:grpSpPr>
          <p:sp>
            <p:nvSpPr>
              <p:cNvPr id="99" name="Background">
                <a:extLst>
                  <a:ext uri="{FF2B5EF4-FFF2-40B4-BE49-F238E27FC236}">
                    <a16:creationId xmlns:a16="http://schemas.microsoft.com/office/drawing/2014/main" id="{70E06FE3-0101-F750-1CC7-2150965D78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5228" y="3417777"/>
                <a:ext cx="1318655" cy="1292931"/>
              </a:xfrm>
              <a:custGeom>
                <a:avLst/>
                <a:gdLst>
                  <a:gd name="T0" fmla="*/ 561 w 914"/>
                  <a:gd name="T1" fmla="*/ 207 h 896"/>
                  <a:gd name="T2" fmla="*/ 541 w 914"/>
                  <a:gd name="T3" fmla="*/ 196 h 896"/>
                  <a:gd name="T4" fmla="*/ 541 w 914"/>
                  <a:gd name="T5" fmla="*/ 173 h 896"/>
                  <a:gd name="T6" fmla="*/ 541 w 914"/>
                  <a:gd name="T7" fmla="*/ 0 h 896"/>
                  <a:gd name="T8" fmla="*/ 0 w 914"/>
                  <a:gd name="T9" fmla="*/ 0 h 896"/>
                  <a:gd name="T10" fmla="*/ 914 w 914"/>
                  <a:gd name="T11" fmla="*/ 896 h 896"/>
                  <a:gd name="T12" fmla="*/ 909 w 914"/>
                  <a:gd name="T13" fmla="*/ 408 h 896"/>
                  <a:gd name="T14" fmla="*/ 896 w 914"/>
                  <a:gd name="T15" fmla="*/ 401 h 896"/>
                  <a:gd name="T16" fmla="*/ 561 w 914"/>
                  <a:gd name="T17" fmla="*/ 207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14" h="896">
                    <a:moveTo>
                      <a:pt x="561" y="207"/>
                    </a:moveTo>
                    <a:cubicBezTo>
                      <a:pt x="541" y="196"/>
                      <a:pt x="541" y="196"/>
                      <a:pt x="541" y="196"/>
                    </a:cubicBezTo>
                    <a:cubicBezTo>
                      <a:pt x="541" y="173"/>
                      <a:pt x="541" y="173"/>
                      <a:pt x="541" y="173"/>
                    </a:cubicBezTo>
                    <a:cubicBezTo>
                      <a:pt x="541" y="0"/>
                      <a:pt x="541" y="0"/>
                      <a:pt x="54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0" y="496"/>
                      <a:pt x="415" y="895"/>
                      <a:pt x="914" y="896"/>
                    </a:cubicBezTo>
                    <a:cubicBezTo>
                      <a:pt x="909" y="408"/>
                      <a:pt x="909" y="408"/>
                      <a:pt x="909" y="408"/>
                    </a:cubicBezTo>
                    <a:cubicBezTo>
                      <a:pt x="896" y="401"/>
                      <a:pt x="896" y="401"/>
                      <a:pt x="896" y="401"/>
                    </a:cubicBezTo>
                    <a:lnTo>
                      <a:pt x="561" y="207"/>
                    </a:lnTo>
                    <a:close/>
                  </a:path>
                </a:pathLst>
              </a:custGeom>
              <a:solidFill>
                <a:srgbClr val="2D67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grpSp>
            <p:nvGrpSpPr>
              <p:cNvPr id="100" name="Text">
                <a:extLst>
                  <a:ext uri="{FF2B5EF4-FFF2-40B4-BE49-F238E27FC236}">
                    <a16:creationId xmlns:a16="http://schemas.microsoft.com/office/drawing/2014/main" id="{04ABA433-2D8E-51D4-D12C-B8EB97AF7B7D}"/>
                  </a:ext>
                </a:extLst>
              </p:cNvPr>
              <p:cNvGrpSpPr/>
              <p:nvPr/>
            </p:nvGrpSpPr>
            <p:grpSpPr>
              <a:xfrm>
                <a:off x="5296061" y="3834764"/>
                <a:ext cx="442711" cy="419695"/>
                <a:chOff x="5073650" y="3838575"/>
                <a:chExt cx="519113" cy="492125"/>
              </a:xfrm>
            </p:grpSpPr>
            <p:sp>
              <p:nvSpPr>
                <p:cNvPr id="101" name="Text">
                  <a:extLst>
                    <a:ext uri="{FF2B5EF4-FFF2-40B4-BE49-F238E27FC236}">
                      <a16:creationId xmlns:a16="http://schemas.microsoft.com/office/drawing/2014/main" id="{9BCFE70A-E3B4-1FD0-FA93-2D651F0CB88E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073650" y="3838575"/>
                  <a:ext cx="173038" cy="153988"/>
                </a:xfrm>
                <a:custGeom>
                  <a:avLst/>
                  <a:gdLst>
                    <a:gd name="T0" fmla="*/ 0 w 103"/>
                    <a:gd name="T1" fmla="*/ 19 h 91"/>
                    <a:gd name="T2" fmla="*/ 96 w 103"/>
                    <a:gd name="T3" fmla="*/ 0 h 91"/>
                    <a:gd name="T4" fmla="*/ 103 w 103"/>
                    <a:gd name="T5" fmla="*/ 11 h 91"/>
                    <a:gd name="T6" fmla="*/ 46 w 103"/>
                    <a:gd name="T7" fmla="*/ 91 h 91"/>
                    <a:gd name="T8" fmla="*/ 38 w 103"/>
                    <a:gd name="T9" fmla="*/ 80 h 91"/>
                    <a:gd name="T10" fmla="*/ 56 w 103"/>
                    <a:gd name="T11" fmla="*/ 56 h 91"/>
                    <a:gd name="T12" fmla="*/ 36 w 103"/>
                    <a:gd name="T13" fmla="*/ 23 h 91"/>
                    <a:gd name="T14" fmla="*/ 7 w 103"/>
                    <a:gd name="T15" fmla="*/ 30 h 91"/>
                    <a:gd name="T16" fmla="*/ 0 w 103"/>
                    <a:gd name="T17" fmla="*/ 19 h 91"/>
                    <a:gd name="T18" fmla="*/ 46 w 103"/>
                    <a:gd name="T19" fmla="*/ 21 h 91"/>
                    <a:gd name="T20" fmla="*/ 63 w 103"/>
                    <a:gd name="T21" fmla="*/ 47 h 91"/>
                    <a:gd name="T22" fmla="*/ 79 w 103"/>
                    <a:gd name="T23" fmla="*/ 26 h 91"/>
                    <a:gd name="T24" fmla="*/ 92 w 103"/>
                    <a:gd name="T25" fmla="*/ 10 h 91"/>
                    <a:gd name="T26" fmla="*/ 74 w 103"/>
                    <a:gd name="T27" fmla="*/ 15 h 91"/>
                    <a:gd name="T28" fmla="*/ 46 w 103"/>
                    <a:gd name="T29" fmla="*/ 21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03" h="91">
                      <a:moveTo>
                        <a:pt x="0" y="19"/>
                      </a:moveTo>
                      <a:cubicBezTo>
                        <a:pt x="96" y="0"/>
                        <a:pt x="96" y="0"/>
                        <a:pt x="96" y="0"/>
                      </a:cubicBezTo>
                      <a:cubicBezTo>
                        <a:pt x="103" y="11"/>
                        <a:pt x="103" y="11"/>
                        <a:pt x="103" y="11"/>
                      </a:cubicBezTo>
                      <a:cubicBezTo>
                        <a:pt x="46" y="91"/>
                        <a:pt x="46" y="91"/>
                        <a:pt x="46" y="91"/>
                      </a:cubicBezTo>
                      <a:cubicBezTo>
                        <a:pt x="38" y="80"/>
                        <a:pt x="38" y="80"/>
                        <a:pt x="38" y="80"/>
                      </a:cubicBezTo>
                      <a:cubicBezTo>
                        <a:pt x="56" y="56"/>
                        <a:pt x="56" y="56"/>
                        <a:pt x="56" y="56"/>
                      </a:cubicBezTo>
                      <a:cubicBezTo>
                        <a:pt x="36" y="23"/>
                        <a:pt x="36" y="23"/>
                        <a:pt x="36" y="23"/>
                      </a:cubicBezTo>
                      <a:cubicBezTo>
                        <a:pt x="7" y="30"/>
                        <a:pt x="7" y="30"/>
                        <a:pt x="7" y="30"/>
                      </a:cubicBezTo>
                      <a:lnTo>
                        <a:pt x="0" y="19"/>
                      </a:lnTo>
                      <a:close/>
                      <a:moveTo>
                        <a:pt x="46" y="21"/>
                      </a:moveTo>
                      <a:cubicBezTo>
                        <a:pt x="63" y="47"/>
                        <a:pt x="63" y="47"/>
                        <a:pt x="63" y="47"/>
                      </a:cubicBezTo>
                      <a:cubicBezTo>
                        <a:pt x="79" y="26"/>
                        <a:pt x="79" y="26"/>
                        <a:pt x="79" y="26"/>
                      </a:cubicBezTo>
                      <a:cubicBezTo>
                        <a:pt x="84" y="19"/>
                        <a:pt x="88" y="14"/>
                        <a:pt x="92" y="10"/>
                      </a:cubicBezTo>
                      <a:cubicBezTo>
                        <a:pt x="86" y="12"/>
                        <a:pt x="80" y="14"/>
                        <a:pt x="74" y="15"/>
                      </a:cubicBezTo>
                      <a:lnTo>
                        <a:pt x="46" y="2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102" name="Text">
                  <a:extLst>
                    <a:ext uri="{FF2B5EF4-FFF2-40B4-BE49-F238E27FC236}">
                      <a16:creationId xmlns:a16="http://schemas.microsoft.com/office/drawing/2014/main" id="{108462C8-C91D-1C23-4B19-17CEB15279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75250" y="3949700"/>
                  <a:ext cx="117475" cy="115888"/>
                </a:xfrm>
                <a:custGeom>
                  <a:avLst/>
                  <a:gdLst>
                    <a:gd name="T0" fmla="*/ 7 w 70"/>
                    <a:gd name="T1" fmla="*/ 21 h 69"/>
                    <a:gd name="T2" fmla="*/ 16 w 70"/>
                    <a:gd name="T3" fmla="*/ 28 h 69"/>
                    <a:gd name="T4" fmla="*/ 11 w 70"/>
                    <a:gd name="T5" fmla="*/ 39 h 69"/>
                    <a:gd name="T6" fmla="*/ 16 w 70"/>
                    <a:gd name="T7" fmla="*/ 51 h 69"/>
                    <a:gd name="T8" fmla="*/ 25 w 70"/>
                    <a:gd name="T9" fmla="*/ 58 h 69"/>
                    <a:gd name="T10" fmla="*/ 33 w 70"/>
                    <a:gd name="T11" fmla="*/ 56 h 69"/>
                    <a:gd name="T12" fmla="*/ 36 w 70"/>
                    <a:gd name="T13" fmla="*/ 49 h 69"/>
                    <a:gd name="T14" fmla="*/ 32 w 70"/>
                    <a:gd name="T15" fmla="*/ 38 h 69"/>
                    <a:gd name="T16" fmla="*/ 25 w 70"/>
                    <a:gd name="T17" fmla="*/ 21 h 69"/>
                    <a:gd name="T18" fmla="*/ 26 w 70"/>
                    <a:gd name="T19" fmla="*/ 12 h 69"/>
                    <a:gd name="T20" fmla="*/ 31 w 70"/>
                    <a:gd name="T21" fmla="*/ 4 h 69"/>
                    <a:gd name="T22" fmla="*/ 39 w 70"/>
                    <a:gd name="T23" fmla="*/ 1 h 69"/>
                    <a:gd name="T24" fmla="*/ 47 w 70"/>
                    <a:gd name="T25" fmla="*/ 1 h 69"/>
                    <a:gd name="T26" fmla="*/ 54 w 70"/>
                    <a:gd name="T27" fmla="*/ 5 h 69"/>
                    <a:gd name="T28" fmla="*/ 61 w 70"/>
                    <a:gd name="T29" fmla="*/ 11 h 69"/>
                    <a:gd name="T30" fmla="*/ 68 w 70"/>
                    <a:gd name="T31" fmla="*/ 23 h 69"/>
                    <a:gd name="T32" fmla="*/ 69 w 70"/>
                    <a:gd name="T33" fmla="*/ 34 h 69"/>
                    <a:gd name="T34" fmla="*/ 63 w 70"/>
                    <a:gd name="T35" fmla="*/ 43 h 69"/>
                    <a:gd name="T36" fmla="*/ 55 w 70"/>
                    <a:gd name="T37" fmla="*/ 36 h 69"/>
                    <a:gd name="T38" fmla="*/ 59 w 70"/>
                    <a:gd name="T39" fmla="*/ 27 h 69"/>
                    <a:gd name="T40" fmla="*/ 55 w 70"/>
                    <a:gd name="T41" fmla="*/ 18 h 69"/>
                    <a:gd name="T42" fmla="*/ 46 w 70"/>
                    <a:gd name="T43" fmla="*/ 11 h 69"/>
                    <a:gd name="T44" fmla="*/ 39 w 70"/>
                    <a:gd name="T45" fmla="*/ 12 h 69"/>
                    <a:gd name="T46" fmla="*/ 37 w 70"/>
                    <a:gd name="T47" fmla="*/ 15 h 69"/>
                    <a:gd name="T48" fmla="*/ 37 w 70"/>
                    <a:gd name="T49" fmla="*/ 21 h 69"/>
                    <a:gd name="T50" fmla="*/ 41 w 70"/>
                    <a:gd name="T51" fmla="*/ 30 h 69"/>
                    <a:gd name="T52" fmla="*/ 47 w 70"/>
                    <a:gd name="T53" fmla="*/ 46 h 69"/>
                    <a:gd name="T54" fmla="*/ 47 w 70"/>
                    <a:gd name="T55" fmla="*/ 56 h 69"/>
                    <a:gd name="T56" fmla="*/ 42 w 70"/>
                    <a:gd name="T57" fmla="*/ 64 h 69"/>
                    <a:gd name="T58" fmla="*/ 31 w 70"/>
                    <a:gd name="T59" fmla="*/ 68 h 69"/>
                    <a:gd name="T60" fmla="*/ 19 w 70"/>
                    <a:gd name="T61" fmla="*/ 66 h 69"/>
                    <a:gd name="T62" fmla="*/ 8 w 70"/>
                    <a:gd name="T63" fmla="*/ 56 h 69"/>
                    <a:gd name="T64" fmla="*/ 0 w 70"/>
                    <a:gd name="T65" fmla="*/ 38 h 69"/>
                    <a:gd name="T66" fmla="*/ 7 w 70"/>
                    <a:gd name="T67" fmla="*/ 21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70" h="69">
                      <a:moveTo>
                        <a:pt x="7" y="21"/>
                      </a:moveTo>
                      <a:cubicBezTo>
                        <a:pt x="16" y="28"/>
                        <a:pt x="16" y="28"/>
                        <a:pt x="16" y="28"/>
                      </a:cubicBezTo>
                      <a:cubicBezTo>
                        <a:pt x="13" y="32"/>
                        <a:pt x="11" y="35"/>
                        <a:pt x="11" y="39"/>
                      </a:cubicBezTo>
                      <a:cubicBezTo>
                        <a:pt x="11" y="43"/>
                        <a:pt x="12" y="47"/>
                        <a:pt x="16" y="51"/>
                      </a:cubicBezTo>
                      <a:cubicBezTo>
                        <a:pt x="19" y="55"/>
                        <a:pt x="22" y="57"/>
                        <a:pt x="25" y="58"/>
                      </a:cubicBezTo>
                      <a:cubicBezTo>
                        <a:pt x="29" y="58"/>
                        <a:pt x="31" y="58"/>
                        <a:pt x="33" y="56"/>
                      </a:cubicBezTo>
                      <a:cubicBezTo>
                        <a:pt x="35" y="54"/>
                        <a:pt x="36" y="52"/>
                        <a:pt x="36" y="49"/>
                      </a:cubicBezTo>
                      <a:cubicBezTo>
                        <a:pt x="36" y="48"/>
                        <a:pt x="34" y="44"/>
                        <a:pt x="32" y="38"/>
                      </a:cubicBezTo>
                      <a:cubicBezTo>
                        <a:pt x="28" y="30"/>
                        <a:pt x="26" y="25"/>
                        <a:pt x="25" y="21"/>
                      </a:cubicBezTo>
                      <a:cubicBezTo>
                        <a:pt x="24" y="18"/>
                        <a:pt x="25" y="15"/>
                        <a:pt x="26" y="12"/>
                      </a:cubicBezTo>
                      <a:cubicBezTo>
                        <a:pt x="27" y="9"/>
                        <a:pt x="28" y="6"/>
                        <a:pt x="31" y="4"/>
                      </a:cubicBezTo>
                      <a:cubicBezTo>
                        <a:pt x="33" y="2"/>
                        <a:pt x="36" y="1"/>
                        <a:pt x="39" y="1"/>
                      </a:cubicBezTo>
                      <a:cubicBezTo>
                        <a:pt x="41" y="0"/>
                        <a:pt x="44" y="0"/>
                        <a:pt x="47" y="1"/>
                      </a:cubicBezTo>
                      <a:cubicBezTo>
                        <a:pt x="49" y="2"/>
                        <a:pt x="51" y="3"/>
                        <a:pt x="54" y="5"/>
                      </a:cubicBezTo>
                      <a:cubicBezTo>
                        <a:pt x="57" y="6"/>
                        <a:pt x="59" y="9"/>
                        <a:pt x="61" y="11"/>
                      </a:cubicBezTo>
                      <a:cubicBezTo>
                        <a:pt x="64" y="15"/>
                        <a:pt x="67" y="19"/>
                        <a:pt x="68" y="23"/>
                      </a:cubicBezTo>
                      <a:cubicBezTo>
                        <a:pt x="69" y="27"/>
                        <a:pt x="70" y="31"/>
                        <a:pt x="69" y="34"/>
                      </a:cubicBezTo>
                      <a:cubicBezTo>
                        <a:pt x="68" y="37"/>
                        <a:pt x="66" y="40"/>
                        <a:pt x="63" y="43"/>
                      </a:cubicBezTo>
                      <a:cubicBezTo>
                        <a:pt x="55" y="36"/>
                        <a:pt x="55" y="36"/>
                        <a:pt x="55" y="36"/>
                      </a:cubicBezTo>
                      <a:cubicBezTo>
                        <a:pt x="57" y="33"/>
                        <a:pt x="59" y="30"/>
                        <a:pt x="59" y="27"/>
                      </a:cubicBezTo>
                      <a:cubicBezTo>
                        <a:pt x="59" y="24"/>
                        <a:pt x="57" y="21"/>
                        <a:pt x="55" y="18"/>
                      </a:cubicBezTo>
                      <a:cubicBezTo>
                        <a:pt x="51" y="14"/>
                        <a:pt x="48" y="11"/>
                        <a:pt x="46" y="11"/>
                      </a:cubicBezTo>
                      <a:cubicBezTo>
                        <a:pt x="43" y="10"/>
                        <a:pt x="41" y="10"/>
                        <a:pt x="39" y="12"/>
                      </a:cubicBezTo>
                      <a:cubicBezTo>
                        <a:pt x="38" y="13"/>
                        <a:pt x="37" y="14"/>
                        <a:pt x="37" y="15"/>
                      </a:cubicBezTo>
                      <a:cubicBezTo>
                        <a:pt x="36" y="17"/>
                        <a:pt x="36" y="19"/>
                        <a:pt x="37" y="21"/>
                      </a:cubicBezTo>
                      <a:cubicBezTo>
                        <a:pt x="37" y="22"/>
                        <a:pt x="39" y="25"/>
                        <a:pt x="41" y="30"/>
                      </a:cubicBezTo>
                      <a:cubicBezTo>
                        <a:pt x="44" y="38"/>
                        <a:pt x="46" y="43"/>
                        <a:pt x="47" y="46"/>
                      </a:cubicBezTo>
                      <a:cubicBezTo>
                        <a:pt x="48" y="50"/>
                        <a:pt x="48" y="53"/>
                        <a:pt x="47" y="56"/>
                      </a:cubicBezTo>
                      <a:cubicBezTo>
                        <a:pt x="47" y="59"/>
                        <a:pt x="45" y="62"/>
                        <a:pt x="42" y="64"/>
                      </a:cubicBezTo>
                      <a:cubicBezTo>
                        <a:pt x="39" y="66"/>
                        <a:pt x="35" y="68"/>
                        <a:pt x="31" y="68"/>
                      </a:cubicBezTo>
                      <a:cubicBezTo>
                        <a:pt x="27" y="69"/>
                        <a:pt x="23" y="68"/>
                        <a:pt x="19" y="66"/>
                      </a:cubicBezTo>
                      <a:cubicBezTo>
                        <a:pt x="15" y="63"/>
                        <a:pt x="12" y="60"/>
                        <a:pt x="8" y="56"/>
                      </a:cubicBezTo>
                      <a:cubicBezTo>
                        <a:pt x="3" y="50"/>
                        <a:pt x="0" y="43"/>
                        <a:pt x="0" y="38"/>
                      </a:cubicBezTo>
                      <a:cubicBezTo>
                        <a:pt x="0" y="32"/>
                        <a:pt x="3" y="26"/>
                        <a:pt x="7" y="2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103" name="Text">
                  <a:extLst>
                    <a:ext uri="{FF2B5EF4-FFF2-40B4-BE49-F238E27FC236}">
                      <a16:creationId xmlns:a16="http://schemas.microsoft.com/office/drawing/2014/main" id="{CC85DAE4-96F0-EC3B-766C-828775807E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48275" y="4030663"/>
                  <a:ext cx="115888" cy="119063"/>
                </a:xfrm>
                <a:custGeom>
                  <a:avLst/>
                  <a:gdLst>
                    <a:gd name="T0" fmla="*/ 5 w 68"/>
                    <a:gd name="T1" fmla="*/ 24 h 70"/>
                    <a:gd name="T2" fmla="*/ 14 w 68"/>
                    <a:gd name="T3" fmla="*/ 31 h 70"/>
                    <a:gd name="T4" fmla="*/ 11 w 68"/>
                    <a:gd name="T5" fmla="*/ 42 h 70"/>
                    <a:gd name="T6" fmla="*/ 17 w 68"/>
                    <a:gd name="T7" fmla="*/ 53 h 70"/>
                    <a:gd name="T8" fmla="*/ 27 w 68"/>
                    <a:gd name="T9" fmla="*/ 59 h 70"/>
                    <a:gd name="T10" fmla="*/ 35 w 68"/>
                    <a:gd name="T11" fmla="*/ 57 h 70"/>
                    <a:gd name="T12" fmla="*/ 37 w 68"/>
                    <a:gd name="T13" fmla="*/ 50 h 70"/>
                    <a:gd name="T14" fmla="*/ 32 w 68"/>
                    <a:gd name="T15" fmla="*/ 39 h 70"/>
                    <a:gd name="T16" fmla="*/ 23 w 68"/>
                    <a:gd name="T17" fmla="*/ 23 h 70"/>
                    <a:gd name="T18" fmla="*/ 23 w 68"/>
                    <a:gd name="T19" fmla="*/ 14 h 70"/>
                    <a:gd name="T20" fmla="*/ 27 w 68"/>
                    <a:gd name="T21" fmla="*/ 6 h 70"/>
                    <a:gd name="T22" fmla="*/ 35 w 68"/>
                    <a:gd name="T23" fmla="*/ 1 h 70"/>
                    <a:gd name="T24" fmla="*/ 43 w 68"/>
                    <a:gd name="T25" fmla="*/ 1 h 70"/>
                    <a:gd name="T26" fmla="*/ 50 w 68"/>
                    <a:gd name="T27" fmla="*/ 4 h 70"/>
                    <a:gd name="T28" fmla="*/ 58 w 68"/>
                    <a:gd name="T29" fmla="*/ 10 h 70"/>
                    <a:gd name="T30" fmla="*/ 66 w 68"/>
                    <a:gd name="T31" fmla="*/ 21 h 70"/>
                    <a:gd name="T32" fmla="*/ 68 w 68"/>
                    <a:gd name="T33" fmla="*/ 31 h 70"/>
                    <a:gd name="T34" fmla="*/ 63 w 68"/>
                    <a:gd name="T35" fmla="*/ 41 h 70"/>
                    <a:gd name="T36" fmla="*/ 55 w 68"/>
                    <a:gd name="T37" fmla="*/ 35 h 70"/>
                    <a:gd name="T38" fmla="*/ 57 w 68"/>
                    <a:gd name="T39" fmla="*/ 26 h 70"/>
                    <a:gd name="T40" fmla="*/ 52 w 68"/>
                    <a:gd name="T41" fmla="*/ 17 h 70"/>
                    <a:gd name="T42" fmla="*/ 43 w 68"/>
                    <a:gd name="T43" fmla="*/ 10 h 70"/>
                    <a:gd name="T44" fmla="*/ 36 w 68"/>
                    <a:gd name="T45" fmla="*/ 12 h 70"/>
                    <a:gd name="T46" fmla="*/ 34 w 68"/>
                    <a:gd name="T47" fmla="*/ 16 h 70"/>
                    <a:gd name="T48" fmla="*/ 35 w 68"/>
                    <a:gd name="T49" fmla="*/ 21 h 70"/>
                    <a:gd name="T50" fmla="*/ 40 w 68"/>
                    <a:gd name="T51" fmla="*/ 30 h 70"/>
                    <a:gd name="T52" fmla="*/ 48 w 68"/>
                    <a:gd name="T53" fmla="*/ 46 h 70"/>
                    <a:gd name="T54" fmla="*/ 49 w 68"/>
                    <a:gd name="T55" fmla="*/ 55 h 70"/>
                    <a:gd name="T56" fmla="*/ 44 w 68"/>
                    <a:gd name="T57" fmla="*/ 64 h 70"/>
                    <a:gd name="T58" fmla="*/ 34 w 68"/>
                    <a:gd name="T59" fmla="*/ 69 h 70"/>
                    <a:gd name="T60" fmla="*/ 22 w 68"/>
                    <a:gd name="T61" fmla="*/ 68 h 70"/>
                    <a:gd name="T62" fmla="*/ 10 w 68"/>
                    <a:gd name="T63" fmla="*/ 60 h 70"/>
                    <a:gd name="T64" fmla="*/ 0 w 68"/>
                    <a:gd name="T65" fmla="*/ 42 h 70"/>
                    <a:gd name="T66" fmla="*/ 5 w 68"/>
                    <a:gd name="T67" fmla="*/ 24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68" h="70">
                      <a:moveTo>
                        <a:pt x="5" y="24"/>
                      </a:moveTo>
                      <a:cubicBezTo>
                        <a:pt x="14" y="31"/>
                        <a:pt x="14" y="31"/>
                        <a:pt x="14" y="31"/>
                      </a:cubicBezTo>
                      <a:cubicBezTo>
                        <a:pt x="12" y="35"/>
                        <a:pt x="11" y="38"/>
                        <a:pt x="11" y="42"/>
                      </a:cubicBezTo>
                      <a:cubicBezTo>
                        <a:pt x="11" y="46"/>
                        <a:pt x="13" y="49"/>
                        <a:pt x="17" y="53"/>
                      </a:cubicBezTo>
                      <a:cubicBezTo>
                        <a:pt x="20" y="57"/>
                        <a:pt x="24" y="59"/>
                        <a:pt x="27" y="59"/>
                      </a:cubicBezTo>
                      <a:cubicBezTo>
                        <a:pt x="30" y="59"/>
                        <a:pt x="33" y="59"/>
                        <a:pt x="35" y="57"/>
                      </a:cubicBezTo>
                      <a:cubicBezTo>
                        <a:pt x="37" y="55"/>
                        <a:pt x="37" y="53"/>
                        <a:pt x="37" y="50"/>
                      </a:cubicBezTo>
                      <a:cubicBezTo>
                        <a:pt x="36" y="48"/>
                        <a:pt x="35" y="45"/>
                        <a:pt x="32" y="39"/>
                      </a:cubicBezTo>
                      <a:cubicBezTo>
                        <a:pt x="27" y="32"/>
                        <a:pt x="24" y="26"/>
                        <a:pt x="23" y="23"/>
                      </a:cubicBezTo>
                      <a:cubicBezTo>
                        <a:pt x="22" y="20"/>
                        <a:pt x="22" y="17"/>
                        <a:pt x="23" y="14"/>
                      </a:cubicBezTo>
                      <a:cubicBezTo>
                        <a:pt x="24" y="10"/>
                        <a:pt x="25" y="8"/>
                        <a:pt x="27" y="6"/>
                      </a:cubicBezTo>
                      <a:cubicBezTo>
                        <a:pt x="29" y="3"/>
                        <a:pt x="32" y="2"/>
                        <a:pt x="35" y="1"/>
                      </a:cubicBezTo>
                      <a:cubicBezTo>
                        <a:pt x="37" y="0"/>
                        <a:pt x="40" y="0"/>
                        <a:pt x="43" y="1"/>
                      </a:cubicBezTo>
                      <a:cubicBezTo>
                        <a:pt x="45" y="1"/>
                        <a:pt x="48" y="2"/>
                        <a:pt x="50" y="4"/>
                      </a:cubicBezTo>
                      <a:cubicBezTo>
                        <a:pt x="53" y="5"/>
                        <a:pt x="56" y="7"/>
                        <a:pt x="58" y="10"/>
                      </a:cubicBezTo>
                      <a:cubicBezTo>
                        <a:pt x="62" y="13"/>
                        <a:pt x="64" y="17"/>
                        <a:pt x="66" y="21"/>
                      </a:cubicBezTo>
                      <a:cubicBezTo>
                        <a:pt x="68" y="25"/>
                        <a:pt x="68" y="28"/>
                        <a:pt x="68" y="31"/>
                      </a:cubicBezTo>
                      <a:cubicBezTo>
                        <a:pt x="67" y="34"/>
                        <a:pt x="66" y="38"/>
                        <a:pt x="63" y="41"/>
                      </a:cubicBezTo>
                      <a:cubicBezTo>
                        <a:pt x="55" y="35"/>
                        <a:pt x="55" y="35"/>
                        <a:pt x="55" y="35"/>
                      </a:cubicBezTo>
                      <a:cubicBezTo>
                        <a:pt x="57" y="32"/>
                        <a:pt x="58" y="29"/>
                        <a:pt x="57" y="26"/>
                      </a:cubicBezTo>
                      <a:cubicBezTo>
                        <a:pt x="57" y="23"/>
                        <a:pt x="55" y="20"/>
                        <a:pt x="52" y="17"/>
                      </a:cubicBezTo>
                      <a:cubicBezTo>
                        <a:pt x="49" y="13"/>
                        <a:pt x="45" y="11"/>
                        <a:pt x="43" y="10"/>
                      </a:cubicBezTo>
                      <a:cubicBezTo>
                        <a:pt x="40" y="10"/>
                        <a:pt x="38" y="11"/>
                        <a:pt x="36" y="12"/>
                      </a:cubicBezTo>
                      <a:cubicBezTo>
                        <a:pt x="35" y="13"/>
                        <a:pt x="34" y="15"/>
                        <a:pt x="34" y="16"/>
                      </a:cubicBezTo>
                      <a:cubicBezTo>
                        <a:pt x="34" y="18"/>
                        <a:pt x="34" y="19"/>
                        <a:pt x="35" y="21"/>
                      </a:cubicBezTo>
                      <a:cubicBezTo>
                        <a:pt x="35" y="22"/>
                        <a:pt x="37" y="25"/>
                        <a:pt x="40" y="30"/>
                      </a:cubicBezTo>
                      <a:cubicBezTo>
                        <a:pt x="44" y="38"/>
                        <a:pt x="47" y="43"/>
                        <a:pt x="48" y="46"/>
                      </a:cubicBezTo>
                      <a:cubicBezTo>
                        <a:pt x="49" y="49"/>
                        <a:pt x="49" y="52"/>
                        <a:pt x="49" y="55"/>
                      </a:cubicBezTo>
                      <a:cubicBezTo>
                        <a:pt x="48" y="58"/>
                        <a:pt x="47" y="61"/>
                        <a:pt x="44" y="64"/>
                      </a:cubicBezTo>
                      <a:cubicBezTo>
                        <a:pt x="41" y="67"/>
                        <a:pt x="38" y="68"/>
                        <a:pt x="34" y="69"/>
                      </a:cubicBezTo>
                      <a:cubicBezTo>
                        <a:pt x="30" y="70"/>
                        <a:pt x="26" y="69"/>
                        <a:pt x="22" y="68"/>
                      </a:cubicBezTo>
                      <a:cubicBezTo>
                        <a:pt x="18" y="66"/>
                        <a:pt x="14" y="63"/>
                        <a:pt x="10" y="60"/>
                      </a:cubicBezTo>
                      <a:cubicBezTo>
                        <a:pt x="4" y="53"/>
                        <a:pt x="1" y="48"/>
                        <a:pt x="0" y="42"/>
                      </a:cubicBezTo>
                      <a:cubicBezTo>
                        <a:pt x="0" y="36"/>
                        <a:pt x="1" y="30"/>
                        <a:pt x="5" y="2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104" name="Text">
                  <a:extLst>
                    <a:ext uri="{FF2B5EF4-FFF2-40B4-BE49-F238E27FC236}">
                      <a16:creationId xmlns:a16="http://schemas.microsoft.com/office/drawing/2014/main" id="{337FCF6A-E895-B9AC-497A-89327A5C7D0A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35588" y="4110038"/>
                  <a:ext cx="114300" cy="119063"/>
                </a:xfrm>
                <a:custGeom>
                  <a:avLst/>
                  <a:gdLst>
                    <a:gd name="T0" fmla="*/ 41 w 68"/>
                    <a:gd name="T1" fmla="*/ 55 h 70"/>
                    <a:gd name="T2" fmla="*/ 49 w 68"/>
                    <a:gd name="T3" fmla="*/ 64 h 70"/>
                    <a:gd name="T4" fmla="*/ 31 w 68"/>
                    <a:gd name="T5" fmla="*/ 70 h 70"/>
                    <a:gd name="T6" fmla="*/ 13 w 68"/>
                    <a:gd name="T7" fmla="*/ 62 h 70"/>
                    <a:gd name="T8" fmla="*/ 1 w 68"/>
                    <a:gd name="T9" fmla="*/ 40 h 70"/>
                    <a:gd name="T10" fmla="*/ 10 w 68"/>
                    <a:gd name="T11" fmla="*/ 15 h 70"/>
                    <a:gd name="T12" fmla="*/ 33 w 68"/>
                    <a:gd name="T13" fmla="*/ 1 h 70"/>
                    <a:gd name="T14" fmla="*/ 57 w 68"/>
                    <a:gd name="T15" fmla="*/ 8 h 70"/>
                    <a:gd name="T16" fmla="*/ 68 w 68"/>
                    <a:gd name="T17" fmla="*/ 29 h 70"/>
                    <a:gd name="T18" fmla="*/ 58 w 68"/>
                    <a:gd name="T19" fmla="*/ 54 h 70"/>
                    <a:gd name="T20" fmla="*/ 56 w 68"/>
                    <a:gd name="T21" fmla="*/ 56 h 70"/>
                    <a:gd name="T22" fmla="*/ 18 w 68"/>
                    <a:gd name="T23" fmla="*/ 25 h 70"/>
                    <a:gd name="T24" fmla="*/ 12 w 68"/>
                    <a:gd name="T25" fmla="*/ 41 h 70"/>
                    <a:gd name="T26" fmla="*/ 19 w 68"/>
                    <a:gd name="T27" fmla="*/ 55 h 70"/>
                    <a:gd name="T28" fmla="*/ 29 w 68"/>
                    <a:gd name="T29" fmla="*/ 59 h 70"/>
                    <a:gd name="T30" fmla="*/ 41 w 68"/>
                    <a:gd name="T31" fmla="*/ 55 h 70"/>
                    <a:gd name="T32" fmla="*/ 24 w 68"/>
                    <a:gd name="T33" fmla="*/ 18 h 70"/>
                    <a:gd name="T34" fmla="*/ 53 w 68"/>
                    <a:gd name="T35" fmla="*/ 41 h 70"/>
                    <a:gd name="T36" fmla="*/ 57 w 68"/>
                    <a:gd name="T37" fmla="*/ 29 h 70"/>
                    <a:gd name="T38" fmla="*/ 51 w 68"/>
                    <a:gd name="T39" fmla="*/ 15 h 70"/>
                    <a:gd name="T40" fmla="*/ 37 w 68"/>
                    <a:gd name="T41" fmla="*/ 11 h 70"/>
                    <a:gd name="T42" fmla="*/ 24 w 68"/>
                    <a:gd name="T43" fmla="*/ 18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68" h="70">
                      <a:moveTo>
                        <a:pt x="41" y="55"/>
                      </a:moveTo>
                      <a:cubicBezTo>
                        <a:pt x="49" y="64"/>
                        <a:pt x="49" y="64"/>
                        <a:pt x="49" y="64"/>
                      </a:cubicBezTo>
                      <a:cubicBezTo>
                        <a:pt x="43" y="68"/>
                        <a:pt x="37" y="70"/>
                        <a:pt x="31" y="70"/>
                      </a:cubicBezTo>
                      <a:cubicBezTo>
                        <a:pt x="25" y="69"/>
                        <a:pt x="19" y="67"/>
                        <a:pt x="13" y="62"/>
                      </a:cubicBezTo>
                      <a:cubicBezTo>
                        <a:pt x="5" y="56"/>
                        <a:pt x="1" y="48"/>
                        <a:pt x="1" y="40"/>
                      </a:cubicBezTo>
                      <a:cubicBezTo>
                        <a:pt x="0" y="32"/>
                        <a:pt x="3" y="24"/>
                        <a:pt x="10" y="15"/>
                      </a:cubicBezTo>
                      <a:cubicBezTo>
                        <a:pt x="17" y="7"/>
                        <a:pt x="25" y="2"/>
                        <a:pt x="33" y="1"/>
                      </a:cubicBezTo>
                      <a:cubicBezTo>
                        <a:pt x="42" y="0"/>
                        <a:pt x="49" y="2"/>
                        <a:pt x="57" y="8"/>
                      </a:cubicBezTo>
                      <a:cubicBezTo>
                        <a:pt x="63" y="13"/>
                        <a:pt x="67" y="20"/>
                        <a:pt x="68" y="29"/>
                      </a:cubicBezTo>
                      <a:cubicBezTo>
                        <a:pt x="68" y="37"/>
                        <a:pt x="65" y="45"/>
                        <a:pt x="58" y="54"/>
                      </a:cubicBezTo>
                      <a:cubicBezTo>
                        <a:pt x="57" y="54"/>
                        <a:pt x="57" y="55"/>
                        <a:pt x="56" y="56"/>
                      </a:cubicBezTo>
                      <a:cubicBezTo>
                        <a:pt x="18" y="25"/>
                        <a:pt x="18" y="25"/>
                        <a:pt x="18" y="25"/>
                      </a:cubicBezTo>
                      <a:cubicBezTo>
                        <a:pt x="13" y="30"/>
                        <a:pt x="11" y="36"/>
                        <a:pt x="12" y="41"/>
                      </a:cubicBezTo>
                      <a:cubicBezTo>
                        <a:pt x="12" y="47"/>
                        <a:pt x="15" y="51"/>
                        <a:pt x="19" y="55"/>
                      </a:cubicBezTo>
                      <a:cubicBezTo>
                        <a:pt x="22" y="57"/>
                        <a:pt x="25" y="59"/>
                        <a:pt x="29" y="59"/>
                      </a:cubicBezTo>
                      <a:cubicBezTo>
                        <a:pt x="33" y="59"/>
                        <a:pt x="37" y="58"/>
                        <a:pt x="41" y="55"/>
                      </a:cubicBezTo>
                      <a:close/>
                      <a:moveTo>
                        <a:pt x="24" y="18"/>
                      </a:moveTo>
                      <a:cubicBezTo>
                        <a:pt x="53" y="41"/>
                        <a:pt x="53" y="41"/>
                        <a:pt x="53" y="41"/>
                      </a:cubicBezTo>
                      <a:cubicBezTo>
                        <a:pt x="56" y="37"/>
                        <a:pt x="57" y="33"/>
                        <a:pt x="57" y="29"/>
                      </a:cubicBezTo>
                      <a:cubicBezTo>
                        <a:pt x="57" y="23"/>
                        <a:pt x="55" y="19"/>
                        <a:pt x="51" y="15"/>
                      </a:cubicBezTo>
                      <a:cubicBezTo>
                        <a:pt x="47" y="12"/>
                        <a:pt x="42" y="10"/>
                        <a:pt x="37" y="11"/>
                      </a:cubicBezTo>
                      <a:cubicBezTo>
                        <a:pt x="32" y="11"/>
                        <a:pt x="28" y="14"/>
                        <a:pt x="24" y="1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105" name="Text">
                  <a:extLst>
                    <a:ext uri="{FF2B5EF4-FFF2-40B4-BE49-F238E27FC236}">
                      <a16:creationId xmlns:a16="http://schemas.microsoft.com/office/drawing/2014/main" id="{A1F4C86B-183E-6BAB-685A-8B9B05504F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32425" y="4146550"/>
                  <a:ext cx="93663" cy="139700"/>
                </a:xfrm>
                <a:custGeom>
                  <a:avLst/>
                  <a:gdLst>
                    <a:gd name="T0" fmla="*/ 20 w 56"/>
                    <a:gd name="T1" fmla="*/ 73 h 82"/>
                    <a:gd name="T2" fmla="*/ 16 w 56"/>
                    <a:gd name="T3" fmla="*/ 82 h 82"/>
                    <a:gd name="T4" fmla="*/ 8 w 56"/>
                    <a:gd name="T5" fmla="*/ 78 h 82"/>
                    <a:gd name="T6" fmla="*/ 2 w 56"/>
                    <a:gd name="T7" fmla="*/ 71 h 82"/>
                    <a:gd name="T8" fmla="*/ 1 w 56"/>
                    <a:gd name="T9" fmla="*/ 64 h 82"/>
                    <a:gd name="T10" fmla="*/ 7 w 56"/>
                    <a:gd name="T11" fmla="*/ 53 h 82"/>
                    <a:gd name="T12" fmla="*/ 29 w 56"/>
                    <a:gd name="T13" fmla="*/ 21 h 82"/>
                    <a:gd name="T14" fmla="*/ 22 w 56"/>
                    <a:gd name="T15" fmla="*/ 16 h 82"/>
                    <a:gd name="T16" fmla="*/ 27 w 56"/>
                    <a:gd name="T17" fmla="*/ 9 h 82"/>
                    <a:gd name="T18" fmla="*/ 34 w 56"/>
                    <a:gd name="T19" fmla="*/ 14 h 82"/>
                    <a:gd name="T20" fmla="*/ 43 w 56"/>
                    <a:gd name="T21" fmla="*/ 0 h 82"/>
                    <a:gd name="T22" fmla="*/ 56 w 56"/>
                    <a:gd name="T23" fmla="*/ 1 h 82"/>
                    <a:gd name="T24" fmla="*/ 43 w 56"/>
                    <a:gd name="T25" fmla="*/ 20 h 82"/>
                    <a:gd name="T26" fmla="*/ 52 w 56"/>
                    <a:gd name="T27" fmla="*/ 27 h 82"/>
                    <a:gd name="T28" fmla="*/ 47 w 56"/>
                    <a:gd name="T29" fmla="*/ 34 h 82"/>
                    <a:gd name="T30" fmla="*/ 38 w 56"/>
                    <a:gd name="T31" fmla="*/ 28 h 82"/>
                    <a:gd name="T32" fmla="*/ 16 w 56"/>
                    <a:gd name="T33" fmla="*/ 59 h 82"/>
                    <a:gd name="T34" fmla="*/ 13 w 56"/>
                    <a:gd name="T35" fmla="*/ 65 h 82"/>
                    <a:gd name="T36" fmla="*/ 13 w 56"/>
                    <a:gd name="T37" fmla="*/ 68 h 82"/>
                    <a:gd name="T38" fmla="*/ 16 w 56"/>
                    <a:gd name="T39" fmla="*/ 71 h 82"/>
                    <a:gd name="T40" fmla="*/ 20 w 56"/>
                    <a:gd name="T41" fmla="*/ 73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56" h="82">
                      <a:moveTo>
                        <a:pt x="20" y="73"/>
                      </a:moveTo>
                      <a:cubicBezTo>
                        <a:pt x="16" y="82"/>
                        <a:pt x="16" y="82"/>
                        <a:pt x="16" y="82"/>
                      </a:cubicBezTo>
                      <a:cubicBezTo>
                        <a:pt x="13" y="81"/>
                        <a:pt x="10" y="80"/>
                        <a:pt x="8" y="78"/>
                      </a:cubicBezTo>
                      <a:cubicBezTo>
                        <a:pt x="5" y="76"/>
                        <a:pt x="3" y="73"/>
                        <a:pt x="2" y="71"/>
                      </a:cubicBezTo>
                      <a:cubicBezTo>
                        <a:pt x="0" y="69"/>
                        <a:pt x="0" y="66"/>
                        <a:pt x="1" y="64"/>
                      </a:cubicBezTo>
                      <a:cubicBezTo>
                        <a:pt x="1" y="62"/>
                        <a:pt x="3" y="58"/>
                        <a:pt x="7" y="53"/>
                      </a:cubicBezTo>
                      <a:cubicBezTo>
                        <a:pt x="29" y="21"/>
                        <a:pt x="29" y="21"/>
                        <a:pt x="29" y="21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7" y="9"/>
                        <a:pt x="27" y="9"/>
                        <a:pt x="27" y="9"/>
                      </a:cubicBezTo>
                      <a:cubicBezTo>
                        <a:pt x="34" y="14"/>
                        <a:pt x="34" y="14"/>
                        <a:pt x="34" y="14"/>
                      </a:cubicBezTo>
                      <a:cubicBezTo>
                        <a:pt x="43" y="0"/>
                        <a:pt x="43" y="0"/>
                        <a:pt x="43" y="0"/>
                      </a:cubicBezTo>
                      <a:cubicBezTo>
                        <a:pt x="56" y="1"/>
                        <a:pt x="56" y="1"/>
                        <a:pt x="56" y="1"/>
                      </a:cubicBezTo>
                      <a:cubicBezTo>
                        <a:pt x="43" y="20"/>
                        <a:pt x="43" y="20"/>
                        <a:pt x="43" y="20"/>
                      </a:cubicBezTo>
                      <a:cubicBezTo>
                        <a:pt x="52" y="27"/>
                        <a:pt x="52" y="27"/>
                        <a:pt x="52" y="27"/>
                      </a:cubicBezTo>
                      <a:cubicBezTo>
                        <a:pt x="47" y="34"/>
                        <a:pt x="47" y="34"/>
                        <a:pt x="47" y="34"/>
                      </a:cubicBezTo>
                      <a:cubicBezTo>
                        <a:pt x="38" y="28"/>
                        <a:pt x="38" y="28"/>
                        <a:pt x="38" y="28"/>
                      </a:cubicBezTo>
                      <a:cubicBezTo>
                        <a:pt x="16" y="59"/>
                        <a:pt x="16" y="59"/>
                        <a:pt x="16" y="59"/>
                      </a:cubicBezTo>
                      <a:cubicBezTo>
                        <a:pt x="14" y="62"/>
                        <a:pt x="13" y="64"/>
                        <a:pt x="13" y="65"/>
                      </a:cubicBezTo>
                      <a:cubicBezTo>
                        <a:pt x="13" y="66"/>
                        <a:pt x="13" y="67"/>
                        <a:pt x="13" y="68"/>
                      </a:cubicBezTo>
                      <a:cubicBezTo>
                        <a:pt x="14" y="69"/>
                        <a:pt x="14" y="70"/>
                        <a:pt x="16" y="71"/>
                      </a:cubicBezTo>
                      <a:cubicBezTo>
                        <a:pt x="17" y="71"/>
                        <a:pt x="18" y="72"/>
                        <a:pt x="20" y="7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106" name="Text">
                  <a:extLst>
                    <a:ext uri="{FF2B5EF4-FFF2-40B4-BE49-F238E27FC236}">
                      <a16:creationId xmlns:a16="http://schemas.microsoft.com/office/drawing/2014/main" id="{B36E3D96-838A-EE54-C8C3-A15DC5F7F2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83225" y="4210050"/>
                  <a:ext cx="109538" cy="120650"/>
                </a:xfrm>
                <a:custGeom>
                  <a:avLst/>
                  <a:gdLst>
                    <a:gd name="T0" fmla="*/ 3 w 65"/>
                    <a:gd name="T1" fmla="*/ 33 h 71"/>
                    <a:gd name="T2" fmla="*/ 13 w 65"/>
                    <a:gd name="T3" fmla="*/ 37 h 71"/>
                    <a:gd name="T4" fmla="*/ 12 w 65"/>
                    <a:gd name="T5" fmla="*/ 49 h 71"/>
                    <a:gd name="T6" fmla="*/ 21 w 65"/>
                    <a:gd name="T7" fmla="*/ 58 h 71"/>
                    <a:gd name="T8" fmla="*/ 33 w 65"/>
                    <a:gd name="T9" fmla="*/ 61 h 71"/>
                    <a:gd name="T10" fmla="*/ 40 w 65"/>
                    <a:gd name="T11" fmla="*/ 56 h 71"/>
                    <a:gd name="T12" fmla="*/ 40 w 65"/>
                    <a:gd name="T13" fmla="*/ 49 h 71"/>
                    <a:gd name="T14" fmla="*/ 32 w 65"/>
                    <a:gd name="T15" fmla="*/ 40 h 71"/>
                    <a:gd name="T16" fmla="*/ 20 w 65"/>
                    <a:gd name="T17" fmla="*/ 27 h 71"/>
                    <a:gd name="T18" fmla="*/ 16 w 65"/>
                    <a:gd name="T19" fmla="*/ 18 h 71"/>
                    <a:gd name="T20" fmla="*/ 19 w 65"/>
                    <a:gd name="T21" fmla="*/ 9 h 71"/>
                    <a:gd name="T22" fmla="*/ 25 w 65"/>
                    <a:gd name="T23" fmla="*/ 3 h 71"/>
                    <a:gd name="T24" fmla="*/ 33 w 65"/>
                    <a:gd name="T25" fmla="*/ 0 h 71"/>
                    <a:gd name="T26" fmla="*/ 41 w 65"/>
                    <a:gd name="T27" fmla="*/ 1 h 71"/>
                    <a:gd name="T28" fmla="*/ 50 w 65"/>
                    <a:gd name="T29" fmla="*/ 5 h 71"/>
                    <a:gd name="T30" fmla="*/ 60 w 65"/>
                    <a:gd name="T31" fmla="*/ 14 h 71"/>
                    <a:gd name="T32" fmla="*/ 65 w 65"/>
                    <a:gd name="T33" fmla="*/ 23 h 71"/>
                    <a:gd name="T34" fmla="*/ 63 w 65"/>
                    <a:gd name="T35" fmla="*/ 34 h 71"/>
                    <a:gd name="T36" fmla="*/ 53 w 65"/>
                    <a:gd name="T37" fmla="*/ 30 h 71"/>
                    <a:gd name="T38" fmla="*/ 53 w 65"/>
                    <a:gd name="T39" fmla="*/ 21 h 71"/>
                    <a:gd name="T40" fmla="*/ 46 w 65"/>
                    <a:gd name="T41" fmla="*/ 13 h 71"/>
                    <a:gd name="T42" fmla="*/ 35 w 65"/>
                    <a:gd name="T43" fmla="*/ 10 h 71"/>
                    <a:gd name="T44" fmla="*/ 29 w 65"/>
                    <a:gd name="T45" fmla="*/ 13 h 71"/>
                    <a:gd name="T46" fmla="*/ 28 w 65"/>
                    <a:gd name="T47" fmla="*/ 17 h 71"/>
                    <a:gd name="T48" fmla="*/ 30 w 65"/>
                    <a:gd name="T49" fmla="*/ 22 h 71"/>
                    <a:gd name="T50" fmla="*/ 37 w 65"/>
                    <a:gd name="T51" fmla="*/ 30 h 71"/>
                    <a:gd name="T52" fmla="*/ 49 w 65"/>
                    <a:gd name="T53" fmla="*/ 43 h 71"/>
                    <a:gd name="T54" fmla="*/ 53 w 65"/>
                    <a:gd name="T55" fmla="*/ 51 h 71"/>
                    <a:gd name="T56" fmla="*/ 50 w 65"/>
                    <a:gd name="T57" fmla="*/ 61 h 71"/>
                    <a:gd name="T58" fmla="*/ 42 w 65"/>
                    <a:gd name="T59" fmla="*/ 69 h 71"/>
                    <a:gd name="T60" fmla="*/ 30 w 65"/>
                    <a:gd name="T61" fmla="*/ 70 h 71"/>
                    <a:gd name="T62" fmla="*/ 16 w 65"/>
                    <a:gd name="T63" fmla="*/ 66 h 71"/>
                    <a:gd name="T64" fmla="*/ 2 w 65"/>
                    <a:gd name="T65" fmla="*/ 51 h 71"/>
                    <a:gd name="T66" fmla="*/ 3 w 65"/>
                    <a:gd name="T67" fmla="*/ 33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65" h="71">
                      <a:moveTo>
                        <a:pt x="3" y="33"/>
                      </a:moveTo>
                      <a:cubicBezTo>
                        <a:pt x="13" y="37"/>
                        <a:pt x="13" y="37"/>
                        <a:pt x="13" y="37"/>
                      </a:cubicBezTo>
                      <a:cubicBezTo>
                        <a:pt x="11" y="41"/>
                        <a:pt x="11" y="45"/>
                        <a:pt x="12" y="49"/>
                      </a:cubicBezTo>
                      <a:cubicBezTo>
                        <a:pt x="14" y="52"/>
                        <a:pt x="17" y="55"/>
                        <a:pt x="21" y="58"/>
                      </a:cubicBezTo>
                      <a:cubicBezTo>
                        <a:pt x="25" y="60"/>
                        <a:pt x="29" y="61"/>
                        <a:pt x="33" y="61"/>
                      </a:cubicBezTo>
                      <a:cubicBezTo>
                        <a:pt x="36" y="60"/>
                        <a:pt x="38" y="59"/>
                        <a:pt x="40" y="56"/>
                      </a:cubicBezTo>
                      <a:cubicBezTo>
                        <a:pt x="41" y="54"/>
                        <a:pt x="41" y="52"/>
                        <a:pt x="40" y="49"/>
                      </a:cubicBezTo>
                      <a:cubicBezTo>
                        <a:pt x="39" y="48"/>
                        <a:pt x="36" y="45"/>
                        <a:pt x="32" y="40"/>
                      </a:cubicBezTo>
                      <a:cubicBezTo>
                        <a:pt x="26" y="34"/>
                        <a:pt x="22" y="30"/>
                        <a:pt x="20" y="27"/>
                      </a:cubicBezTo>
                      <a:cubicBezTo>
                        <a:pt x="18" y="24"/>
                        <a:pt x="17" y="21"/>
                        <a:pt x="16" y="18"/>
                      </a:cubicBezTo>
                      <a:cubicBezTo>
                        <a:pt x="16" y="15"/>
                        <a:pt x="17" y="12"/>
                        <a:pt x="19" y="9"/>
                      </a:cubicBezTo>
                      <a:cubicBezTo>
                        <a:pt x="20" y="6"/>
                        <a:pt x="22" y="4"/>
                        <a:pt x="25" y="3"/>
                      </a:cubicBezTo>
                      <a:cubicBezTo>
                        <a:pt x="27" y="1"/>
                        <a:pt x="30" y="1"/>
                        <a:pt x="33" y="0"/>
                      </a:cubicBezTo>
                      <a:cubicBezTo>
                        <a:pt x="35" y="0"/>
                        <a:pt x="37" y="0"/>
                        <a:pt x="41" y="1"/>
                      </a:cubicBezTo>
                      <a:cubicBezTo>
                        <a:pt x="44" y="2"/>
                        <a:pt x="47" y="3"/>
                        <a:pt x="50" y="5"/>
                      </a:cubicBezTo>
                      <a:cubicBezTo>
                        <a:pt x="54" y="7"/>
                        <a:pt x="58" y="10"/>
                        <a:pt x="60" y="14"/>
                      </a:cubicBezTo>
                      <a:cubicBezTo>
                        <a:pt x="63" y="17"/>
                        <a:pt x="64" y="20"/>
                        <a:pt x="65" y="23"/>
                      </a:cubicBezTo>
                      <a:cubicBezTo>
                        <a:pt x="65" y="26"/>
                        <a:pt x="64" y="30"/>
                        <a:pt x="63" y="34"/>
                      </a:cubicBezTo>
                      <a:cubicBezTo>
                        <a:pt x="53" y="30"/>
                        <a:pt x="53" y="30"/>
                        <a:pt x="53" y="30"/>
                      </a:cubicBezTo>
                      <a:cubicBezTo>
                        <a:pt x="54" y="27"/>
                        <a:pt x="54" y="24"/>
                        <a:pt x="53" y="21"/>
                      </a:cubicBezTo>
                      <a:cubicBezTo>
                        <a:pt x="52" y="18"/>
                        <a:pt x="49" y="15"/>
                        <a:pt x="46" y="13"/>
                      </a:cubicBezTo>
                      <a:cubicBezTo>
                        <a:pt x="41" y="11"/>
                        <a:pt x="38" y="9"/>
                        <a:pt x="35" y="10"/>
                      </a:cubicBezTo>
                      <a:cubicBezTo>
                        <a:pt x="32" y="10"/>
                        <a:pt x="30" y="11"/>
                        <a:pt x="29" y="13"/>
                      </a:cubicBezTo>
                      <a:cubicBezTo>
                        <a:pt x="28" y="15"/>
                        <a:pt x="28" y="16"/>
                        <a:pt x="28" y="17"/>
                      </a:cubicBezTo>
                      <a:cubicBezTo>
                        <a:pt x="28" y="19"/>
                        <a:pt x="29" y="21"/>
                        <a:pt x="30" y="22"/>
                      </a:cubicBezTo>
                      <a:cubicBezTo>
                        <a:pt x="31" y="23"/>
                        <a:pt x="33" y="26"/>
                        <a:pt x="37" y="30"/>
                      </a:cubicBezTo>
                      <a:cubicBezTo>
                        <a:pt x="43" y="36"/>
                        <a:pt x="47" y="40"/>
                        <a:pt x="49" y="43"/>
                      </a:cubicBezTo>
                      <a:cubicBezTo>
                        <a:pt x="51" y="45"/>
                        <a:pt x="52" y="48"/>
                        <a:pt x="53" y="51"/>
                      </a:cubicBezTo>
                      <a:cubicBezTo>
                        <a:pt x="53" y="55"/>
                        <a:pt x="52" y="58"/>
                        <a:pt x="50" y="61"/>
                      </a:cubicBezTo>
                      <a:cubicBezTo>
                        <a:pt x="48" y="64"/>
                        <a:pt x="45" y="67"/>
                        <a:pt x="42" y="69"/>
                      </a:cubicBezTo>
                      <a:cubicBezTo>
                        <a:pt x="38" y="70"/>
                        <a:pt x="34" y="71"/>
                        <a:pt x="30" y="70"/>
                      </a:cubicBezTo>
                      <a:cubicBezTo>
                        <a:pt x="25" y="70"/>
                        <a:pt x="21" y="68"/>
                        <a:pt x="16" y="66"/>
                      </a:cubicBezTo>
                      <a:cubicBezTo>
                        <a:pt x="9" y="61"/>
                        <a:pt x="4" y="57"/>
                        <a:pt x="2" y="51"/>
                      </a:cubicBezTo>
                      <a:cubicBezTo>
                        <a:pt x="0" y="46"/>
                        <a:pt x="0" y="40"/>
                        <a:pt x="3" y="3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</p:grpSp>
        </p:grpSp>
        <p:grpSp>
          <p:nvGrpSpPr>
            <p:cNvPr id="190" name="People">
              <a:extLst>
                <a:ext uri="{FF2B5EF4-FFF2-40B4-BE49-F238E27FC236}">
                  <a16:creationId xmlns:a16="http://schemas.microsoft.com/office/drawing/2014/main" id="{B1196C76-6FA5-5C4C-567D-9E6D405A6923}"/>
                </a:ext>
              </a:extLst>
            </p:cNvPr>
            <p:cNvGrpSpPr/>
            <p:nvPr/>
          </p:nvGrpSpPr>
          <p:grpSpPr>
            <a:xfrm>
              <a:off x="6215335" y="3417775"/>
              <a:ext cx="1271270" cy="1291577"/>
              <a:chOff x="6215335" y="3417775"/>
              <a:chExt cx="1271270" cy="1291577"/>
            </a:xfrm>
          </p:grpSpPr>
          <p:sp>
            <p:nvSpPr>
              <p:cNvPr id="68" name="Background">
                <a:extLst>
                  <a:ext uri="{FF2B5EF4-FFF2-40B4-BE49-F238E27FC236}">
                    <a16:creationId xmlns:a16="http://schemas.microsoft.com/office/drawing/2014/main" id="{1F032C28-CCDC-0780-B366-FFF97F526F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5335" y="3417775"/>
                <a:ext cx="1271270" cy="1291577"/>
              </a:xfrm>
              <a:custGeom>
                <a:avLst/>
                <a:gdLst>
                  <a:gd name="T0" fmla="*/ 342 w 881"/>
                  <a:gd name="T1" fmla="*/ 0 h 895"/>
                  <a:gd name="T2" fmla="*/ 342 w 881"/>
                  <a:gd name="T3" fmla="*/ 173 h 895"/>
                  <a:gd name="T4" fmla="*/ 342 w 881"/>
                  <a:gd name="T5" fmla="*/ 196 h 895"/>
                  <a:gd name="T6" fmla="*/ 322 w 881"/>
                  <a:gd name="T7" fmla="*/ 207 h 895"/>
                  <a:gd name="T8" fmla="*/ 0 w 881"/>
                  <a:gd name="T9" fmla="*/ 393 h 895"/>
                  <a:gd name="T10" fmla="*/ 5 w 881"/>
                  <a:gd name="T11" fmla="*/ 895 h 895"/>
                  <a:gd name="T12" fmla="*/ 881 w 881"/>
                  <a:gd name="T13" fmla="*/ 0 h 895"/>
                  <a:gd name="T14" fmla="*/ 342 w 881"/>
                  <a:gd name="T15" fmla="*/ 0 h 8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81" h="895">
                    <a:moveTo>
                      <a:pt x="342" y="0"/>
                    </a:moveTo>
                    <a:cubicBezTo>
                      <a:pt x="342" y="173"/>
                      <a:pt x="342" y="173"/>
                      <a:pt x="342" y="173"/>
                    </a:cubicBezTo>
                    <a:cubicBezTo>
                      <a:pt x="342" y="196"/>
                      <a:pt x="342" y="196"/>
                      <a:pt x="342" y="196"/>
                    </a:cubicBezTo>
                    <a:cubicBezTo>
                      <a:pt x="322" y="207"/>
                      <a:pt x="322" y="207"/>
                      <a:pt x="322" y="207"/>
                    </a:cubicBezTo>
                    <a:cubicBezTo>
                      <a:pt x="0" y="393"/>
                      <a:pt x="0" y="393"/>
                      <a:pt x="0" y="393"/>
                    </a:cubicBezTo>
                    <a:cubicBezTo>
                      <a:pt x="5" y="895"/>
                      <a:pt x="5" y="895"/>
                      <a:pt x="5" y="895"/>
                    </a:cubicBezTo>
                    <a:cubicBezTo>
                      <a:pt x="486" y="875"/>
                      <a:pt x="872" y="484"/>
                      <a:pt x="881" y="0"/>
                    </a:cubicBezTo>
                    <a:lnTo>
                      <a:pt x="342" y="0"/>
                    </a:lnTo>
                    <a:close/>
                  </a:path>
                </a:pathLst>
              </a:custGeom>
              <a:solidFill>
                <a:srgbClr val="2D67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grpSp>
            <p:nvGrpSpPr>
              <p:cNvPr id="69" name="Text">
                <a:extLst>
                  <a:ext uri="{FF2B5EF4-FFF2-40B4-BE49-F238E27FC236}">
                    <a16:creationId xmlns:a16="http://schemas.microsoft.com/office/drawing/2014/main" id="{50FAECC3-0222-1BCB-F75F-2DD957539FF7}"/>
                  </a:ext>
                </a:extLst>
              </p:cNvPr>
              <p:cNvGrpSpPr/>
              <p:nvPr/>
            </p:nvGrpSpPr>
            <p:grpSpPr>
              <a:xfrm>
                <a:off x="6574106" y="3809039"/>
                <a:ext cx="461665" cy="449480"/>
                <a:chOff x="6572250" y="3808413"/>
                <a:chExt cx="541338" cy="527050"/>
              </a:xfrm>
            </p:grpSpPr>
            <p:sp>
              <p:nvSpPr>
                <p:cNvPr id="70" name="Freeform 55">
                  <a:extLst>
                    <a:ext uri="{FF2B5EF4-FFF2-40B4-BE49-F238E27FC236}">
                      <a16:creationId xmlns:a16="http://schemas.microsoft.com/office/drawing/2014/main" id="{A25224E0-430B-9146-7E7F-23A2DA26176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572250" y="4157663"/>
                  <a:ext cx="133350" cy="177800"/>
                </a:xfrm>
                <a:custGeom>
                  <a:avLst/>
                  <a:gdLst>
                    <a:gd name="T0" fmla="*/ 48 w 79"/>
                    <a:gd name="T1" fmla="*/ 105 h 105"/>
                    <a:gd name="T2" fmla="*/ 0 w 79"/>
                    <a:gd name="T3" fmla="*/ 27 h 105"/>
                    <a:gd name="T4" fmla="*/ 30 w 79"/>
                    <a:gd name="T5" fmla="*/ 9 h 105"/>
                    <a:gd name="T6" fmla="*/ 42 w 79"/>
                    <a:gd name="T7" fmla="*/ 2 h 105"/>
                    <a:gd name="T8" fmla="*/ 54 w 79"/>
                    <a:gd name="T9" fmla="*/ 0 h 105"/>
                    <a:gd name="T10" fmla="*/ 65 w 79"/>
                    <a:gd name="T11" fmla="*/ 3 h 105"/>
                    <a:gd name="T12" fmla="*/ 74 w 79"/>
                    <a:gd name="T13" fmla="*/ 13 h 105"/>
                    <a:gd name="T14" fmla="*/ 78 w 79"/>
                    <a:gd name="T15" fmla="*/ 33 h 105"/>
                    <a:gd name="T16" fmla="*/ 59 w 79"/>
                    <a:gd name="T17" fmla="*/ 54 h 105"/>
                    <a:gd name="T18" fmla="*/ 39 w 79"/>
                    <a:gd name="T19" fmla="*/ 67 h 105"/>
                    <a:gd name="T20" fmla="*/ 58 w 79"/>
                    <a:gd name="T21" fmla="*/ 98 h 105"/>
                    <a:gd name="T22" fmla="*/ 48 w 79"/>
                    <a:gd name="T23" fmla="*/ 105 h 105"/>
                    <a:gd name="T24" fmla="*/ 33 w 79"/>
                    <a:gd name="T25" fmla="*/ 57 h 105"/>
                    <a:gd name="T26" fmla="*/ 53 w 79"/>
                    <a:gd name="T27" fmla="*/ 45 h 105"/>
                    <a:gd name="T28" fmla="*/ 65 w 79"/>
                    <a:gd name="T29" fmla="*/ 33 h 105"/>
                    <a:gd name="T30" fmla="*/ 63 w 79"/>
                    <a:gd name="T31" fmla="*/ 20 h 105"/>
                    <a:gd name="T32" fmla="*/ 56 w 79"/>
                    <a:gd name="T33" fmla="*/ 13 h 105"/>
                    <a:gd name="T34" fmla="*/ 46 w 79"/>
                    <a:gd name="T35" fmla="*/ 12 h 105"/>
                    <a:gd name="T36" fmla="*/ 36 w 79"/>
                    <a:gd name="T37" fmla="*/ 17 h 105"/>
                    <a:gd name="T38" fmla="*/ 16 w 79"/>
                    <a:gd name="T39" fmla="*/ 30 h 105"/>
                    <a:gd name="T40" fmla="*/ 33 w 79"/>
                    <a:gd name="T41" fmla="*/ 57 h 1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79" h="105">
                      <a:moveTo>
                        <a:pt x="48" y="105"/>
                      </a:moveTo>
                      <a:cubicBezTo>
                        <a:pt x="0" y="27"/>
                        <a:pt x="0" y="27"/>
                        <a:pt x="0" y="27"/>
                      </a:cubicBezTo>
                      <a:cubicBezTo>
                        <a:pt x="30" y="9"/>
                        <a:pt x="30" y="9"/>
                        <a:pt x="30" y="9"/>
                      </a:cubicBezTo>
                      <a:cubicBezTo>
                        <a:pt x="35" y="5"/>
                        <a:pt x="39" y="3"/>
                        <a:pt x="42" y="2"/>
                      </a:cubicBezTo>
                      <a:cubicBezTo>
                        <a:pt x="46" y="0"/>
                        <a:pt x="50" y="0"/>
                        <a:pt x="54" y="0"/>
                      </a:cubicBezTo>
                      <a:cubicBezTo>
                        <a:pt x="57" y="0"/>
                        <a:pt x="61" y="1"/>
                        <a:pt x="65" y="3"/>
                      </a:cubicBezTo>
                      <a:cubicBezTo>
                        <a:pt x="68" y="6"/>
                        <a:pt x="71" y="9"/>
                        <a:pt x="74" y="13"/>
                      </a:cubicBezTo>
                      <a:cubicBezTo>
                        <a:pt x="78" y="19"/>
                        <a:pt x="79" y="26"/>
                        <a:pt x="78" y="33"/>
                      </a:cubicBezTo>
                      <a:cubicBezTo>
                        <a:pt x="76" y="41"/>
                        <a:pt x="70" y="48"/>
                        <a:pt x="59" y="54"/>
                      </a:cubicBezTo>
                      <a:cubicBezTo>
                        <a:pt x="39" y="67"/>
                        <a:pt x="39" y="67"/>
                        <a:pt x="39" y="67"/>
                      </a:cubicBezTo>
                      <a:cubicBezTo>
                        <a:pt x="58" y="98"/>
                        <a:pt x="58" y="98"/>
                        <a:pt x="58" y="98"/>
                      </a:cubicBezTo>
                      <a:lnTo>
                        <a:pt x="48" y="105"/>
                      </a:lnTo>
                      <a:close/>
                      <a:moveTo>
                        <a:pt x="33" y="57"/>
                      </a:moveTo>
                      <a:cubicBezTo>
                        <a:pt x="53" y="45"/>
                        <a:pt x="53" y="45"/>
                        <a:pt x="53" y="45"/>
                      </a:cubicBezTo>
                      <a:cubicBezTo>
                        <a:pt x="60" y="41"/>
                        <a:pt x="64" y="37"/>
                        <a:pt x="65" y="33"/>
                      </a:cubicBezTo>
                      <a:cubicBezTo>
                        <a:pt x="67" y="28"/>
                        <a:pt x="66" y="24"/>
                        <a:pt x="63" y="20"/>
                      </a:cubicBezTo>
                      <a:cubicBezTo>
                        <a:pt x="61" y="16"/>
                        <a:pt x="59" y="14"/>
                        <a:pt x="56" y="13"/>
                      </a:cubicBezTo>
                      <a:cubicBezTo>
                        <a:pt x="52" y="11"/>
                        <a:pt x="49" y="11"/>
                        <a:pt x="46" y="12"/>
                      </a:cubicBezTo>
                      <a:cubicBezTo>
                        <a:pt x="44" y="13"/>
                        <a:pt x="41" y="14"/>
                        <a:pt x="36" y="17"/>
                      </a:cubicBezTo>
                      <a:cubicBezTo>
                        <a:pt x="16" y="30"/>
                        <a:pt x="16" y="30"/>
                        <a:pt x="16" y="30"/>
                      </a:cubicBezTo>
                      <a:lnTo>
                        <a:pt x="33" y="5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1" name="Freeform 56">
                  <a:extLst>
                    <a:ext uri="{FF2B5EF4-FFF2-40B4-BE49-F238E27FC236}">
                      <a16:creationId xmlns:a16="http://schemas.microsoft.com/office/drawing/2014/main" id="{66C9B444-59CD-135C-5D7C-4467034FA8D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724650" y="4121150"/>
                  <a:ext cx="117475" cy="119063"/>
                </a:xfrm>
                <a:custGeom>
                  <a:avLst/>
                  <a:gdLst>
                    <a:gd name="T0" fmla="*/ 56 w 69"/>
                    <a:gd name="T1" fmla="*/ 32 h 70"/>
                    <a:gd name="T2" fmla="*/ 66 w 69"/>
                    <a:gd name="T3" fmla="*/ 26 h 70"/>
                    <a:gd name="T4" fmla="*/ 68 w 69"/>
                    <a:gd name="T5" fmla="*/ 45 h 70"/>
                    <a:gd name="T6" fmla="*/ 56 w 69"/>
                    <a:gd name="T7" fmla="*/ 61 h 70"/>
                    <a:gd name="T8" fmla="*/ 33 w 69"/>
                    <a:gd name="T9" fmla="*/ 69 h 70"/>
                    <a:gd name="T10" fmla="*/ 10 w 69"/>
                    <a:gd name="T11" fmla="*/ 54 h 70"/>
                    <a:gd name="T12" fmla="*/ 1 w 69"/>
                    <a:gd name="T13" fmla="*/ 28 h 70"/>
                    <a:gd name="T14" fmla="*/ 12 w 69"/>
                    <a:gd name="T15" fmla="*/ 7 h 70"/>
                    <a:gd name="T16" fmla="*/ 35 w 69"/>
                    <a:gd name="T17" fmla="*/ 1 h 70"/>
                    <a:gd name="T18" fmla="*/ 58 w 69"/>
                    <a:gd name="T19" fmla="*/ 16 h 70"/>
                    <a:gd name="T20" fmla="*/ 59 w 69"/>
                    <a:gd name="T21" fmla="*/ 18 h 70"/>
                    <a:gd name="T22" fmla="*/ 21 w 69"/>
                    <a:gd name="T23" fmla="*/ 49 h 70"/>
                    <a:gd name="T24" fmla="*/ 36 w 69"/>
                    <a:gd name="T25" fmla="*/ 58 h 70"/>
                    <a:gd name="T26" fmla="*/ 50 w 69"/>
                    <a:gd name="T27" fmla="*/ 54 h 70"/>
                    <a:gd name="T28" fmla="*/ 57 w 69"/>
                    <a:gd name="T29" fmla="*/ 45 h 70"/>
                    <a:gd name="T30" fmla="*/ 56 w 69"/>
                    <a:gd name="T31" fmla="*/ 32 h 70"/>
                    <a:gd name="T32" fmla="*/ 15 w 69"/>
                    <a:gd name="T33" fmla="*/ 41 h 70"/>
                    <a:gd name="T34" fmla="*/ 44 w 69"/>
                    <a:gd name="T35" fmla="*/ 18 h 70"/>
                    <a:gd name="T36" fmla="*/ 33 w 69"/>
                    <a:gd name="T37" fmla="*/ 11 h 70"/>
                    <a:gd name="T38" fmla="*/ 18 w 69"/>
                    <a:gd name="T39" fmla="*/ 14 h 70"/>
                    <a:gd name="T40" fmla="*/ 11 w 69"/>
                    <a:gd name="T41" fmla="*/ 27 h 70"/>
                    <a:gd name="T42" fmla="*/ 15 w 69"/>
                    <a:gd name="T43" fmla="*/ 41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69" h="70">
                      <a:moveTo>
                        <a:pt x="56" y="32"/>
                      </a:moveTo>
                      <a:cubicBezTo>
                        <a:pt x="66" y="26"/>
                        <a:pt x="66" y="26"/>
                        <a:pt x="66" y="26"/>
                      </a:cubicBezTo>
                      <a:cubicBezTo>
                        <a:pt x="68" y="33"/>
                        <a:pt x="69" y="39"/>
                        <a:pt x="68" y="45"/>
                      </a:cubicBezTo>
                      <a:cubicBezTo>
                        <a:pt x="66" y="51"/>
                        <a:pt x="62" y="56"/>
                        <a:pt x="56" y="61"/>
                      </a:cubicBezTo>
                      <a:cubicBezTo>
                        <a:pt x="49" y="67"/>
                        <a:pt x="41" y="70"/>
                        <a:pt x="33" y="69"/>
                      </a:cubicBezTo>
                      <a:cubicBezTo>
                        <a:pt x="24" y="67"/>
                        <a:pt x="17" y="63"/>
                        <a:pt x="10" y="54"/>
                      </a:cubicBezTo>
                      <a:cubicBezTo>
                        <a:pt x="3" y="45"/>
                        <a:pt x="0" y="37"/>
                        <a:pt x="1" y="28"/>
                      </a:cubicBezTo>
                      <a:cubicBezTo>
                        <a:pt x="1" y="20"/>
                        <a:pt x="5" y="13"/>
                        <a:pt x="12" y="7"/>
                      </a:cubicBezTo>
                      <a:cubicBezTo>
                        <a:pt x="19" y="2"/>
                        <a:pt x="27" y="0"/>
                        <a:pt x="35" y="1"/>
                      </a:cubicBezTo>
                      <a:cubicBezTo>
                        <a:pt x="43" y="2"/>
                        <a:pt x="51" y="7"/>
                        <a:pt x="58" y="16"/>
                      </a:cubicBezTo>
                      <a:cubicBezTo>
                        <a:pt x="58" y="16"/>
                        <a:pt x="59" y="17"/>
                        <a:pt x="59" y="18"/>
                      </a:cubicBezTo>
                      <a:cubicBezTo>
                        <a:pt x="21" y="49"/>
                        <a:pt x="21" y="49"/>
                        <a:pt x="21" y="49"/>
                      </a:cubicBezTo>
                      <a:cubicBezTo>
                        <a:pt x="26" y="54"/>
                        <a:pt x="31" y="57"/>
                        <a:pt x="36" y="58"/>
                      </a:cubicBezTo>
                      <a:cubicBezTo>
                        <a:pt x="41" y="59"/>
                        <a:pt x="46" y="57"/>
                        <a:pt x="50" y="54"/>
                      </a:cubicBezTo>
                      <a:cubicBezTo>
                        <a:pt x="54" y="51"/>
                        <a:pt x="56" y="48"/>
                        <a:pt x="57" y="45"/>
                      </a:cubicBezTo>
                      <a:cubicBezTo>
                        <a:pt x="58" y="41"/>
                        <a:pt x="57" y="37"/>
                        <a:pt x="56" y="32"/>
                      </a:cubicBezTo>
                      <a:close/>
                      <a:moveTo>
                        <a:pt x="15" y="41"/>
                      </a:moveTo>
                      <a:cubicBezTo>
                        <a:pt x="44" y="18"/>
                        <a:pt x="44" y="18"/>
                        <a:pt x="44" y="18"/>
                      </a:cubicBezTo>
                      <a:cubicBezTo>
                        <a:pt x="41" y="14"/>
                        <a:pt x="37" y="12"/>
                        <a:pt x="33" y="11"/>
                      </a:cubicBezTo>
                      <a:cubicBezTo>
                        <a:pt x="28" y="10"/>
                        <a:pt x="23" y="11"/>
                        <a:pt x="18" y="14"/>
                      </a:cubicBezTo>
                      <a:cubicBezTo>
                        <a:pt x="14" y="18"/>
                        <a:pt x="12" y="22"/>
                        <a:pt x="11" y="27"/>
                      </a:cubicBezTo>
                      <a:cubicBezTo>
                        <a:pt x="11" y="32"/>
                        <a:pt x="12" y="36"/>
                        <a:pt x="15" y="4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2" name="Freeform 57">
                  <a:extLst>
                    <a:ext uri="{FF2B5EF4-FFF2-40B4-BE49-F238E27FC236}">
                      <a16:creationId xmlns:a16="http://schemas.microsoft.com/office/drawing/2014/main" id="{24D88E61-B995-37A5-5B16-7D633798C00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815138" y="4040188"/>
                  <a:ext cx="117475" cy="117475"/>
                </a:xfrm>
                <a:custGeom>
                  <a:avLst/>
                  <a:gdLst>
                    <a:gd name="T0" fmla="*/ 13 w 70"/>
                    <a:gd name="T1" fmla="*/ 56 h 69"/>
                    <a:gd name="T2" fmla="*/ 1 w 70"/>
                    <a:gd name="T3" fmla="*/ 30 h 69"/>
                    <a:gd name="T4" fmla="*/ 11 w 70"/>
                    <a:gd name="T5" fmla="*/ 10 h 69"/>
                    <a:gd name="T6" fmla="*/ 33 w 70"/>
                    <a:gd name="T7" fmla="*/ 0 h 69"/>
                    <a:gd name="T8" fmla="*/ 56 w 70"/>
                    <a:gd name="T9" fmla="*/ 12 h 69"/>
                    <a:gd name="T10" fmla="*/ 68 w 70"/>
                    <a:gd name="T11" fmla="*/ 29 h 69"/>
                    <a:gd name="T12" fmla="*/ 68 w 70"/>
                    <a:gd name="T13" fmla="*/ 45 h 69"/>
                    <a:gd name="T14" fmla="*/ 59 w 70"/>
                    <a:gd name="T15" fmla="*/ 59 h 69"/>
                    <a:gd name="T16" fmla="*/ 37 w 70"/>
                    <a:gd name="T17" fmla="*/ 69 h 69"/>
                    <a:gd name="T18" fmla="*/ 13 w 70"/>
                    <a:gd name="T19" fmla="*/ 56 h 69"/>
                    <a:gd name="T20" fmla="*/ 21 w 70"/>
                    <a:gd name="T21" fmla="*/ 48 h 69"/>
                    <a:gd name="T22" fmla="*/ 39 w 70"/>
                    <a:gd name="T23" fmla="*/ 58 h 69"/>
                    <a:gd name="T24" fmla="*/ 53 w 70"/>
                    <a:gd name="T25" fmla="*/ 52 h 69"/>
                    <a:gd name="T26" fmla="*/ 58 w 70"/>
                    <a:gd name="T27" fmla="*/ 38 h 69"/>
                    <a:gd name="T28" fmla="*/ 49 w 70"/>
                    <a:gd name="T29" fmla="*/ 20 h 69"/>
                    <a:gd name="T30" fmla="*/ 31 w 70"/>
                    <a:gd name="T31" fmla="*/ 11 h 69"/>
                    <a:gd name="T32" fmla="*/ 17 w 70"/>
                    <a:gd name="T33" fmla="*/ 16 h 69"/>
                    <a:gd name="T34" fmla="*/ 12 w 70"/>
                    <a:gd name="T35" fmla="*/ 31 h 69"/>
                    <a:gd name="T36" fmla="*/ 21 w 70"/>
                    <a:gd name="T37" fmla="*/ 48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0" h="69">
                      <a:moveTo>
                        <a:pt x="13" y="56"/>
                      </a:moveTo>
                      <a:cubicBezTo>
                        <a:pt x="4" y="48"/>
                        <a:pt x="0" y="39"/>
                        <a:pt x="1" y="30"/>
                      </a:cubicBezTo>
                      <a:cubicBezTo>
                        <a:pt x="2" y="22"/>
                        <a:pt x="5" y="16"/>
                        <a:pt x="11" y="10"/>
                      </a:cubicBezTo>
                      <a:cubicBezTo>
                        <a:pt x="17" y="3"/>
                        <a:pt x="24" y="0"/>
                        <a:pt x="33" y="0"/>
                      </a:cubicBezTo>
                      <a:cubicBezTo>
                        <a:pt x="41" y="1"/>
                        <a:pt x="49" y="4"/>
                        <a:pt x="56" y="12"/>
                      </a:cubicBezTo>
                      <a:cubicBezTo>
                        <a:pt x="62" y="18"/>
                        <a:pt x="66" y="24"/>
                        <a:pt x="68" y="29"/>
                      </a:cubicBezTo>
                      <a:cubicBezTo>
                        <a:pt x="70" y="34"/>
                        <a:pt x="70" y="39"/>
                        <a:pt x="68" y="45"/>
                      </a:cubicBezTo>
                      <a:cubicBezTo>
                        <a:pt x="66" y="50"/>
                        <a:pt x="64" y="55"/>
                        <a:pt x="59" y="59"/>
                      </a:cubicBezTo>
                      <a:cubicBezTo>
                        <a:pt x="53" y="66"/>
                        <a:pt x="45" y="69"/>
                        <a:pt x="37" y="69"/>
                      </a:cubicBezTo>
                      <a:cubicBezTo>
                        <a:pt x="29" y="68"/>
                        <a:pt x="21" y="64"/>
                        <a:pt x="13" y="56"/>
                      </a:cubicBezTo>
                      <a:close/>
                      <a:moveTo>
                        <a:pt x="21" y="48"/>
                      </a:moveTo>
                      <a:cubicBezTo>
                        <a:pt x="27" y="54"/>
                        <a:pt x="33" y="57"/>
                        <a:pt x="39" y="58"/>
                      </a:cubicBezTo>
                      <a:cubicBezTo>
                        <a:pt x="44" y="58"/>
                        <a:pt x="49" y="56"/>
                        <a:pt x="53" y="52"/>
                      </a:cubicBezTo>
                      <a:cubicBezTo>
                        <a:pt x="57" y="49"/>
                        <a:pt x="59" y="44"/>
                        <a:pt x="58" y="38"/>
                      </a:cubicBezTo>
                      <a:cubicBezTo>
                        <a:pt x="58" y="33"/>
                        <a:pt x="55" y="27"/>
                        <a:pt x="49" y="20"/>
                      </a:cubicBezTo>
                      <a:cubicBezTo>
                        <a:pt x="43" y="15"/>
                        <a:pt x="37" y="12"/>
                        <a:pt x="31" y="11"/>
                      </a:cubicBezTo>
                      <a:cubicBezTo>
                        <a:pt x="26" y="11"/>
                        <a:pt x="21" y="13"/>
                        <a:pt x="17" y="16"/>
                      </a:cubicBezTo>
                      <a:cubicBezTo>
                        <a:pt x="13" y="20"/>
                        <a:pt x="11" y="25"/>
                        <a:pt x="12" y="31"/>
                      </a:cubicBezTo>
                      <a:cubicBezTo>
                        <a:pt x="12" y="36"/>
                        <a:pt x="15" y="42"/>
                        <a:pt x="21" y="4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3" name="Freeform 58">
                  <a:extLst>
                    <a:ext uri="{FF2B5EF4-FFF2-40B4-BE49-F238E27FC236}">
                      <a16:creationId xmlns:a16="http://schemas.microsoft.com/office/drawing/2014/main" id="{BA68A75D-D335-CFC0-5B8D-5B1A2505DCDE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883400" y="3949700"/>
                  <a:ext cx="131763" cy="155575"/>
                </a:xfrm>
                <a:custGeom>
                  <a:avLst/>
                  <a:gdLst>
                    <a:gd name="T0" fmla="*/ 71 w 78"/>
                    <a:gd name="T1" fmla="*/ 92 h 92"/>
                    <a:gd name="T2" fmla="*/ 0 w 78"/>
                    <a:gd name="T3" fmla="*/ 35 h 92"/>
                    <a:gd name="T4" fmla="*/ 6 w 78"/>
                    <a:gd name="T5" fmla="*/ 27 h 92"/>
                    <a:gd name="T6" fmla="*/ 13 w 78"/>
                    <a:gd name="T7" fmla="*/ 32 h 92"/>
                    <a:gd name="T8" fmla="*/ 12 w 78"/>
                    <a:gd name="T9" fmla="*/ 21 h 92"/>
                    <a:gd name="T10" fmla="*/ 17 w 78"/>
                    <a:gd name="T11" fmla="*/ 11 h 92"/>
                    <a:gd name="T12" fmla="*/ 30 w 78"/>
                    <a:gd name="T13" fmla="*/ 2 h 92"/>
                    <a:gd name="T14" fmla="*/ 46 w 78"/>
                    <a:gd name="T15" fmla="*/ 2 h 92"/>
                    <a:gd name="T16" fmla="*/ 61 w 78"/>
                    <a:gd name="T17" fmla="*/ 10 h 92"/>
                    <a:gd name="T18" fmla="*/ 73 w 78"/>
                    <a:gd name="T19" fmla="*/ 25 h 92"/>
                    <a:gd name="T20" fmla="*/ 77 w 78"/>
                    <a:gd name="T21" fmla="*/ 41 h 92"/>
                    <a:gd name="T22" fmla="*/ 71 w 78"/>
                    <a:gd name="T23" fmla="*/ 55 h 92"/>
                    <a:gd name="T24" fmla="*/ 63 w 78"/>
                    <a:gd name="T25" fmla="*/ 61 h 92"/>
                    <a:gd name="T26" fmla="*/ 53 w 78"/>
                    <a:gd name="T27" fmla="*/ 63 h 92"/>
                    <a:gd name="T28" fmla="*/ 78 w 78"/>
                    <a:gd name="T29" fmla="*/ 84 h 92"/>
                    <a:gd name="T30" fmla="*/ 71 w 78"/>
                    <a:gd name="T31" fmla="*/ 92 h 92"/>
                    <a:gd name="T32" fmla="*/ 32 w 78"/>
                    <a:gd name="T33" fmla="*/ 48 h 92"/>
                    <a:gd name="T34" fmla="*/ 50 w 78"/>
                    <a:gd name="T35" fmla="*/ 56 h 92"/>
                    <a:gd name="T36" fmla="*/ 63 w 78"/>
                    <a:gd name="T37" fmla="*/ 50 h 92"/>
                    <a:gd name="T38" fmla="*/ 66 w 78"/>
                    <a:gd name="T39" fmla="*/ 36 h 92"/>
                    <a:gd name="T40" fmla="*/ 54 w 78"/>
                    <a:gd name="T41" fmla="*/ 19 h 92"/>
                    <a:gd name="T42" fmla="*/ 36 w 78"/>
                    <a:gd name="T43" fmla="*/ 11 h 92"/>
                    <a:gd name="T44" fmla="*/ 23 w 78"/>
                    <a:gd name="T45" fmla="*/ 17 h 92"/>
                    <a:gd name="T46" fmla="*/ 21 w 78"/>
                    <a:gd name="T47" fmla="*/ 31 h 92"/>
                    <a:gd name="T48" fmla="*/ 32 w 78"/>
                    <a:gd name="T49" fmla="*/ 48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78" h="92">
                      <a:moveTo>
                        <a:pt x="71" y="92"/>
                      </a:moveTo>
                      <a:cubicBezTo>
                        <a:pt x="0" y="35"/>
                        <a:pt x="0" y="35"/>
                        <a:pt x="0" y="35"/>
                      </a:cubicBezTo>
                      <a:cubicBezTo>
                        <a:pt x="6" y="27"/>
                        <a:pt x="6" y="27"/>
                        <a:pt x="6" y="27"/>
                      </a:cubicBezTo>
                      <a:cubicBezTo>
                        <a:pt x="13" y="32"/>
                        <a:pt x="13" y="32"/>
                        <a:pt x="13" y="32"/>
                      </a:cubicBezTo>
                      <a:cubicBezTo>
                        <a:pt x="12" y="28"/>
                        <a:pt x="12" y="24"/>
                        <a:pt x="12" y="21"/>
                      </a:cubicBezTo>
                      <a:cubicBezTo>
                        <a:pt x="13" y="18"/>
                        <a:pt x="14" y="14"/>
                        <a:pt x="17" y="11"/>
                      </a:cubicBezTo>
                      <a:cubicBezTo>
                        <a:pt x="21" y="6"/>
                        <a:pt x="25" y="3"/>
                        <a:pt x="30" y="2"/>
                      </a:cubicBezTo>
                      <a:cubicBezTo>
                        <a:pt x="35" y="0"/>
                        <a:pt x="40" y="0"/>
                        <a:pt x="46" y="2"/>
                      </a:cubicBezTo>
                      <a:cubicBezTo>
                        <a:pt x="51" y="4"/>
                        <a:pt x="56" y="6"/>
                        <a:pt x="61" y="10"/>
                      </a:cubicBezTo>
                      <a:cubicBezTo>
                        <a:pt x="67" y="15"/>
                        <a:pt x="71" y="19"/>
                        <a:pt x="73" y="25"/>
                      </a:cubicBezTo>
                      <a:cubicBezTo>
                        <a:pt x="76" y="30"/>
                        <a:pt x="77" y="35"/>
                        <a:pt x="77" y="41"/>
                      </a:cubicBezTo>
                      <a:cubicBezTo>
                        <a:pt x="76" y="46"/>
                        <a:pt x="74" y="51"/>
                        <a:pt x="71" y="55"/>
                      </a:cubicBezTo>
                      <a:cubicBezTo>
                        <a:pt x="68" y="58"/>
                        <a:pt x="66" y="60"/>
                        <a:pt x="63" y="61"/>
                      </a:cubicBezTo>
                      <a:cubicBezTo>
                        <a:pt x="59" y="63"/>
                        <a:pt x="56" y="63"/>
                        <a:pt x="53" y="63"/>
                      </a:cubicBezTo>
                      <a:cubicBezTo>
                        <a:pt x="78" y="84"/>
                        <a:pt x="78" y="84"/>
                        <a:pt x="78" y="84"/>
                      </a:cubicBezTo>
                      <a:lnTo>
                        <a:pt x="71" y="92"/>
                      </a:lnTo>
                      <a:close/>
                      <a:moveTo>
                        <a:pt x="32" y="48"/>
                      </a:moveTo>
                      <a:cubicBezTo>
                        <a:pt x="39" y="53"/>
                        <a:pt x="45" y="56"/>
                        <a:pt x="50" y="56"/>
                      </a:cubicBezTo>
                      <a:cubicBezTo>
                        <a:pt x="56" y="56"/>
                        <a:pt x="60" y="54"/>
                        <a:pt x="63" y="50"/>
                      </a:cubicBezTo>
                      <a:cubicBezTo>
                        <a:pt x="66" y="46"/>
                        <a:pt x="67" y="41"/>
                        <a:pt x="66" y="36"/>
                      </a:cubicBezTo>
                      <a:cubicBezTo>
                        <a:pt x="65" y="30"/>
                        <a:pt x="61" y="25"/>
                        <a:pt x="54" y="19"/>
                      </a:cubicBezTo>
                      <a:cubicBezTo>
                        <a:pt x="48" y="14"/>
                        <a:pt x="42" y="11"/>
                        <a:pt x="36" y="11"/>
                      </a:cubicBezTo>
                      <a:cubicBezTo>
                        <a:pt x="31" y="11"/>
                        <a:pt x="26" y="13"/>
                        <a:pt x="23" y="17"/>
                      </a:cubicBezTo>
                      <a:cubicBezTo>
                        <a:pt x="20" y="21"/>
                        <a:pt x="19" y="26"/>
                        <a:pt x="21" y="31"/>
                      </a:cubicBezTo>
                      <a:cubicBezTo>
                        <a:pt x="22" y="37"/>
                        <a:pt x="26" y="42"/>
                        <a:pt x="32" y="4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4" name="Freeform 59">
                  <a:extLst>
                    <a:ext uri="{FF2B5EF4-FFF2-40B4-BE49-F238E27FC236}">
                      <a16:creationId xmlns:a16="http://schemas.microsoft.com/office/drawing/2014/main" id="{4E97CDA1-5DAF-EC79-9C5C-3BF972F44F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19913" y="3875088"/>
                  <a:ext cx="138113" cy="103188"/>
                </a:xfrm>
                <a:custGeom>
                  <a:avLst/>
                  <a:gdLst>
                    <a:gd name="T0" fmla="*/ 81 w 87"/>
                    <a:gd name="T1" fmla="*/ 65 h 65"/>
                    <a:gd name="T2" fmla="*/ 0 w 87"/>
                    <a:gd name="T3" fmla="*/ 11 h 65"/>
                    <a:gd name="T4" fmla="*/ 7 w 87"/>
                    <a:gd name="T5" fmla="*/ 0 h 65"/>
                    <a:gd name="T6" fmla="*/ 87 w 87"/>
                    <a:gd name="T7" fmla="*/ 55 h 65"/>
                    <a:gd name="T8" fmla="*/ 81 w 87"/>
                    <a:gd name="T9" fmla="*/ 65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65">
                      <a:moveTo>
                        <a:pt x="81" y="65"/>
                      </a:moveTo>
                      <a:lnTo>
                        <a:pt x="0" y="11"/>
                      </a:lnTo>
                      <a:lnTo>
                        <a:pt x="7" y="0"/>
                      </a:lnTo>
                      <a:lnTo>
                        <a:pt x="87" y="55"/>
                      </a:lnTo>
                      <a:lnTo>
                        <a:pt x="81" y="6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75" name="Freeform 60">
                  <a:extLst>
                    <a:ext uri="{FF2B5EF4-FFF2-40B4-BE49-F238E27FC236}">
                      <a16:creationId xmlns:a16="http://schemas.microsoft.com/office/drawing/2014/main" id="{5342DA55-0203-DEEC-8A6D-5D54FC1C9869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991350" y="3808413"/>
                  <a:ext cx="122238" cy="115888"/>
                </a:xfrm>
                <a:custGeom>
                  <a:avLst/>
                  <a:gdLst>
                    <a:gd name="T0" fmla="*/ 55 w 72"/>
                    <a:gd name="T1" fmla="*/ 24 h 68"/>
                    <a:gd name="T2" fmla="*/ 62 w 72"/>
                    <a:gd name="T3" fmla="*/ 14 h 68"/>
                    <a:gd name="T4" fmla="*/ 71 w 72"/>
                    <a:gd name="T5" fmla="*/ 31 h 68"/>
                    <a:gd name="T6" fmla="*/ 66 w 72"/>
                    <a:gd name="T7" fmla="*/ 50 h 68"/>
                    <a:gd name="T8" fmla="*/ 47 w 72"/>
                    <a:gd name="T9" fmla="*/ 66 h 68"/>
                    <a:gd name="T10" fmla="*/ 21 w 72"/>
                    <a:gd name="T11" fmla="*/ 61 h 68"/>
                    <a:gd name="T12" fmla="*/ 3 w 72"/>
                    <a:gd name="T13" fmla="*/ 40 h 68"/>
                    <a:gd name="T14" fmla="*/ 6 w 72"/>
                    <a:gd name="T15" fmla="*/ 16 h 68"/>
                    <a:gd name="T16" fmla="*/ 25 w 72"/>
                    <a:gd name="T17" fmla="*/ 2 h 68"/>
                    <a:gd name="T18" fmla="*/ 51 w 72"/>
                    <a:gd name="T19" fmla="*/ 7 h 68"/>
                    <a:gd name="T20" fmla="*/ 54 w 72"/>
                    <a:gd name="T21" fmla="*/ 9 h 68"/>
                    <a:gd name="T22" fmla="*/ 29 w 72"/>
                    <a:gd name="T23" fmla="*/ 52 h 68"/>
                    <a:gd name="T24" fmla="*/ 47 w 72"/>
                    <a:gd name="T25" fmla="*/ 55 h 68"/>
                    <a:gd name="T26" fmla="*/ 58 w 72"/>
                    <a:gd name="T27" fmla="*/ 46 h 68"/>
                    <a:gd name="T28" fmla="*/ 61 w 72"/>
                    <a:gd name="T29" fmla="*/ 35 h 68"/>
                    <a:gd name="T30" fmla="*/ 55 w 72"/>
                    <a:gd name="T31" fmla="*/ 24 h 68"/>
                    <a:gd name="T32" fmla="*/ 21 w 72"/>
                    <a:gd name="T33" fmla="*/ 47 h 68"/>
                    <a:gd name="T34" fmla="*/ 40 w 72"/>
                    <a:gd name="T35" fmla="*/ 14 h 68"/>
                    <a:gd name="T36" fmla="*/ 27 w 72"/>
                    <a:gd name="T37" fmla="*/ 12 h 68"/>
                    <a:gd name="T38" fmla="*/ 14 w 72"/>
                    <a:gd name="T39" fmla="*/ 21 h 68"/>
                    <a:gd name="T40" fmla="*/ 12 w 72"/>
                    <a:gd name="T41" fmla="*/ 35 h 68"/>
                    <a:gd name="T42" fmla="*/ 21 w 72"/>
                    <a:gd name="T43" fmla="*/ 47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72" h="68">
                      <a:moveTo>
                        <a:pt x="55" y="24"/>
                      </a:moveTo>
                      <a:cubicBezTo>
                        <a:pt x="62" y="14"/>
                        <a:pt x="62" y="14"/>
                        <a:pt x="62" y="14"/>
                      </a:cubicBezTo>
                      <a:cubicBezTo>
                        <a:pt x="67" y="19"/>
                        <a:pt x="70" y="25"/>
                        <a:pt x="71" y="31"/>
                      </a:cubicBezTo>
                      <a:cubicBezTo>
                        <a:pt x="72" y="37"/>
                        <a:pt x="70" y="44"/>
                        <a:pt x="66" y="50"/>
                      </a:cubicBezTo>
                      <a:cubicBezTo>
                        <a:pt x="62" y="59"/>
                        <a:pt x="55" y="64"/>
                        <a:pt x="47" y="66"/>
                      </a:cubicBezTo>
                      <a:cubicBezTo>
                        <a:pt x="39" y="68"/>
                        <a:pt x="30" y="66"/>
                        <a:pt x="21" y="61"/>
                      </a:cubicBezTo>
                      <a:cubicBezTo>
                        <a:pt x="11" y="55"/>
                        <a:pt x="5" y="48"/>
                        <a:pt x="3" y="40"/>
                      </a:cubicBezTo>
                      <a:cubicBezTo>
                        <a:pt x="0" y="32"/>
                        <a:pt x="1" y="24"/>
                        <a:pt x="6" y="16"/>
                      </a:cubicBezTo>
                      <a:cubicBezTo>
                        <a:pt x="10" y="9"/>
                        <a:pt x="17" y="4"/>
                        <a:pt x="25" y="2"/>
                      </a:cubicBezTo>
                      <a:cubicBezTo>
                        <a:pt x="33" y="0"/>
                        <a:pt x="42" y="2"/>
                        <a:pt x="51" y="7"/>
                      </a:cubicBezTo>
                      <a:cubicBezTo>
                        <a:pt x="52" y="8"/>
                        <a:pt x="52" y="8"/>
                        <a:pt x="54" y="9"/>
                      </a:cubicBezTo>
                      <a:cubicBezTo>
                        <a:pt x="29" y="52"/>
                        <a:pt x="29" y="52"/>
                        <a:pt x="29" y="52"/>
                      </a:cubicBezTo>
                      <a:cubicBezTo>
                        <a:pt x="35" y="55"/>
                        <a:pt x="41" y="56"/>
                        <a:pt x="47" y="55"/>
                      </a:cubicBezTo>
                      <a:cubicBezTo>
                        <a:pt x="52" y="53"/>
                        <a:pt x="56" y="50"/>
                        <a:pt x="58" y="46"/>
                      </a:cubicBezTo>
                      <a:cubicBezTo>
                        <a:pt x="61" y="42"/>
                        <a:pt x="61" y="38"/>
                        <a:pt x="61" y="35"/>
                      </a:cubicBezTo>
                      <a:cubicBezTo>
                        <a:pt x="61" y="31"/>
                        <a:pt x="59" y="27"/>
                        <a:pt x="55" y="24"/>
                      </a:cubicBezTo>
                      <a:close/>
                      <a:moveTo>
                        <a:pt x="21" y="47"/>
                      </a:moveTo>
                      <a:cubicBezTo>
                        <a:pt x="40" y="14"/>
                        <a:pt x="40" y="14"/>
                        <a:pt x="40" y="14"/>
                      </a:cubicBezTo>
                      <a:cubicBezTo>
                        <a:pt x="35" y="12"/>
                        <a:pt x="30" y="11"/>
                        <a:pt x="27" y="12"/>
                      </a:cubicBezTo>
                      <a:cubicBezTo>
                        <a:pt x="21" y="13"/>
                        <a:pt x="17" y="16"/>
                        <a:pt x="14" y="21"/>
                      </a:cubicBezTo>
                      <a:cubicBezTo>
                        <a:pt x="12" y="25"/>
                        <a:pt x="11" y="30"/>
                        <a:pt x="12" y="35"/>
                      </a:cubicBezTo>
                      <a:cubicBezTo>
                        <a:pt x="13" y="39"/>
                        <a:pt x="16" y="43"/>
                        <a:pt x="21" y="4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</p:grpSp>
        </p:grpSp>
        <p:grpSp>
          <p:nvGrpSpPr>
            <p:cNvPr id="189" name="Finances">
              <a:extLst>
                <a:ext uri="{FF2B5EF4-FFF2-40B4-BE49-F238E27FC236}">
                  <a16:creationId xmlns:a16="http://schemas.microsoft.com/office/drawing/2014/main" id="{0BE87854-CF36-05A9-39FB-0DB687B90723}"/>
                </a:ext>
              </a:extLst>
            </p:cNvPr>
            <p:cNvGrpSpPr/>
            <p:nvPr/>
          </p:nvGrpSpPr>
          <p:grpSpPr>
            <a:xfrm>
              <a:off x="6196375" y="2070693"/>
              <a:ext cx="1290226" cy="1290224"/>
              <a:chOff x="6196375" y="2070693"/>
              <a:chExt cx="1290226" cy="1290224"/>
            </a:xfrm>
          </p:grpSpPr>
          <p:sp>
            <p:nvSpPr>
              <p:cNvPr id="89" name="Background">
                <a:extLst>
                  <a:ext uri="{FF2B5EF4-FFF2-40B4-BE49-F238E27FC236}">
                    <a16:creationId xmlns:a16="http://schemas.microsoft.com/office/drawing/2014/main" id="{4ED76382-A4E0-906B-4AE7-5E933EF7CE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6375" y="2070693"/>
                <a:ext cx="1290226" cy="1290224"/>
              </a:xfrm>
              <a:custGeom>
                <a:avLst/>
                <a:gdLst>
                  <a:gd name="T0" fmla="*/ 355 w 894"/>
                  <a:gd name="T1" fmla="*/ 697 h 894"/>
                  <a:gd name="T2" fmla="*/ 355 w 894"/>
                  <a:gd name="T3" fmla="*/ 720 h 894"/>
                  <a:gd name="T4" fmla="*/ 355 w 894"/>
                  <a:gd name="T5" fmla="*/ 894 h 894"/>
                  <a:gd name="T6" fmla="*/ 894 w 894"/>
                  <a:gd name="T7" fmla="*/ 894 h 894"/>
                  <a:gd name="T8" fmla="*/ 0 w 894"/>
                  <a:gd name="T9" fmla="*/ 0 h 894"/>
                  <a:gd name="T10" fmla="*/ 5 w 894"/>
                  <a:gd name="T11" fmla="*/ 495 h 894"/>
                  <a:gd name="T12" fmla="*/ 335 w 894"/>
                  <a:gd name="T13" fmla="*/ 686 h 894"/>
                  <a:gd name="T14" fmla="*/ 355 w 894"/>
                  <a:gd name="T15" fmla="*/ 697 h 8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94" h="894">
                    <a:moveTo>
                      <a:pt x="355" y="697"/>
                    </a:moveTo>
                    <a:cubicBezTo>
                      <a:pt x="355" y="720"/>
                      <a:pt x="355" y="720"/>
                      <a:pt x="355" y="720"/>
                    </a:cubicBezTo>
                    <a:cubicBezTo>
                      <a:pt x="355" y="894"/>
                      <a:pt x="355" y="894"/>
                      <a:pt x="355" y="894"/>
                    </a:cubicBezTo>
                    <a:cubicBezTo>
                      <a:pt x="894" y="894"/>
                      <a:pt x="894" y="894"/>
                      <a:pt x="894" y="894"/>
                    </a:cubicBezTo>
                    <a:cubicBezTo>
                      <a:pt x="883" y="405"/>
                      <a:pt x="489" y="11"/>
                      <a:pt x="0" y="0"/>
                    </a:cubicBezTo>
                    <a:cubicBezTo>
                      <a:pt x="5" y="495"/>
                      <a:pt x="5" y="495"/>
                      <a:pt x="5" y="495"/>
                    </a:cubicBezTo>
                    <a:cubicBezTo>
                      <a:pt x="335" y="686"/>
                      <a:pt x="335" y="686"/>
                      <a:pt x="335" y="686"/>
                    </a:cubicBezTo>
                    <a:lnTo>
                      <a:pt x="355" y="697"/>
                    </a:lnTo>
                    <a:close/>
                  </a:path>
                </a:pathLst>
              </a:custGeom>
              <a:solidFill>
                <a:srgbClr val="2D67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grpSp>
            <p:nvGrpSpPr>
              <p:cNvPr id="90" name="Text">
                <a:extLst>
                  <a:ext uri="{FF2B5EF4-FFF2-40B4-BE49-F238E27FC236}">
                    <a16:creationId xmlns:a16="http://schemas.microsoft.com/office/drawing/2014/main" id="{0E5678C2-2AF8-4C73-3AD8-5FBBFC6782F9}"/>
                  </a:ext>
                </a:extLst>
              </p:cNvPr>
              <p:cNvGrpSpPr/>
              <p:nvPr/>
            </p:nvGrpSpPr>
            <p:grpSpPr>
              <a:xfrm>
                <a:off x="6513178" y="2484973"/>
                <a:ext cx="536127" cy="591634"/>
                <a:chOff x="6500813" y="2255838"/>
                <a:chExt cx="628650" cy="693737"/>
              </a:xfrm>
            </p:grpSpPr>
            <p:sp>
              <p:nvSpPr>
                <p:cNvPr id="91" name="Freeform 36">
                  <a:extLst>
                    <a:ext uri="{FF2B5EF4-FFF2-40B4-BE49-F238E27FC236}">
                      <a16:creationId xmlns:a16="http://schemas.microsoft.com/office/drawing/2014/main" id="{220B9155-E10F-447B-7865-7A498C349C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00813" y="2255838"/>
                  <a:ext cx="163513" cy="147638"/>
                </a:xfrm>
                <a:custGeom>
                  <a:avLst/>
                  <a:gdLst>
                    <a:gd name="T0" fmla="*/ 0 w 103"/>
                    <a:gd name="T1" fmla="*/ 87 h 93"/>
                    <a:gd name="T2" fmla="*/ 44 w 103"/>
                    <a:gd name="T3" fmla="*/ 0 h 93"/>
                    <a:gd name="T4" fmla="*/ 103 w 103"/>
                    <a:gd name="T5" fmla="*/ 30 h 93"/>
                    <a:gd name="T6" fmla="*/ 97 w 103"/>
                    <a:gd name="T7" fmla="*/ 39 h 93"/>
                    <a:gd name="T8" fmla="*/ 50 w 103"/>
                    <a:gd name="T9" fmla="*/ 16 h 93"/>
                    <a:gd name="T10" fmla="*/ 37 w 103"/>
                    <a:gd name="T11" fmla="*/ 44 h 93"/>
                    <a:gd name="T12" fmla="*/ 78 w 103"/>
                    <a:gd name="T13" fmla="*/ 64 h 93"/>
                    <a:gd name="T14" fmla="*/ 73 w 103"/>
                    <a:gd name="T15" fmla="*/ 73 h 93"/>
                    <a:gd name="T16" fmla="*/ 31 w 103"/>
                    <a:gd name="T17" fmla="*/ 53 h 93"/>
                    <a:gd name="T18" fmla="*/ 12 w 103"/>
                    <a:gd name="T19" fmla="*/ 93 h 93"/>
                    <a:gd name="T20" fmla="*/ 0 w 103"/>
                    <a:gd name="T21" fmla="*/ 87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03" h="93">
                      <a:moveTo>
                        <a:pt x="0" y="87"/>
                      </a:moveTo>
                      <a:lnTo>
                        <a:pt x="44" y="0"/>
                      </a:lnTo>
                      <a:lnTo>
                        <a:pt x="103" y="30"/>
                      </a:lnTo>
                      <a:lnTo>
                        <a:pt x="97" y="39"/>
                      </a:lnTo>
                      <a:lnTo>
                        <a:pt x="50" y="16"/>
                      </a:lnTo>
                      <a:lnTo>
                        <a:pt x="37" y="44"/>
                      </a:lnTo>
                      <a:lnTo>
                        <a:pt x="78" y="64"/>
                      </a:lnTo>
                      <a:lnTo>
                        <a:pt x="73" y="73"/>
                      </a:lnTo>
                      <a:lnTo>
                        <a:pt x="31" y="53"/>
                      </a:lnTo>
                      <a:lnTo>
                        <a:pt x="12" y="93"/>
                      </a:lnTo>
                      <a:lnTo>
                        <a:pt x="0" y="8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2" name="Freeform 37">
                  <a:extLst>
                    <a:ext uri="{FF2B5EF4-FFF2-40B4-BE49-F238E27FC236}">
                      <a16:creationId xmlns:a16="http://schemas.microsoft.com/office/drawing/2014/main" id="{8CC220E0-2824-8229-9E2D-EE040A01F4D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610350" y="2319338"/>
                  <a:ext cx="95250" cy="142875"/>
                </a:xfrm>
                <a:custGeom>
                  <a:avLst/>
                  <a:gdLst>
                    <a:gd name="T0" fmla="*/ 0 w 60"/>
                    <a:gd name="T1" fmla="*/ 83 h 90"/>
                    <a:gd name="T2" fmla="*/ 37 w 60"/>
                    <a:gd name="T3" fmla="*/ 23 h 90"/>
                    <a:gd name="T4" fmla="*/ 46 w 60"/>
                    <a:gd name="T5" fmla="*/ 29 h 90"/>
                    <a:gd name="T6" fmla="*/ 10 w 60"/>
                    <a:gd name="T7" fmla="*/ 90 h 90"/>
                    <a:gd name="T8" fmla="*/ 0 w 60"/>
                    <a:gd name="T9" fmla="*/ 83 h 90"/>
                    <a:gd name="T10" fmla="*/ 43 w 60"/>
                    <a:gd name="T11" fmla="*/ 12 h 90"/>
                    <a:gd name="T12" fmla="*/ 51 w 60"/>
                    <a:gd name="T13" fmla="*/ 0 h 90"/>
                    <a:gd name="T14" fmla="*/ 60 w 60"/>
                    <a:gd name="T15" fmla="*/ 6 h 90"/>
                    <a:gd name="T16" fmla="*/ 54 w 60"/>
                    <a:gd name="T17" fmla="*/ 17 h 90"/>
                    <a:gd name="T18" fmla="*/ 43 w 60"/>
                    <a:gd name="T19" fmla="*/ 12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0" h="90">
                      <a:moveTo>
                        <a:pt x="0" y="83"/>
                      </a:moveTo>
                      <a:lnTo>
                        <a:pt x="37" y="23"/>
                      </a:lnTo>
                      <a:lnTo>
                        <a:pt x="46" y="29"/>
                      </a:lnTo>
                      <a:lnTo>
                        <a:pt x="10" y="90"/>
                      </a:lnTo>
                      <a:lnTo>
                        <a:pt x="0" y="83"/>
                      </a:lnTo>
                      <a:close/>
                      <a:moveTo>
                        <a:pt x="43" y="12"/>
                      </a:moveTo>
                      <a:lnTo>
                        <a:pt x="51" y="0"/>
                      </a:lnTo>
                      <a:lnTo>
                        <a:pt x="60" y="6"/>
                      </a:lnTo>
                      <a:lnTo>
                        <a:pt x="54" y="17"/>
                      </a:lnTo>
                      <a:lnTo>
                        <a:pt x="43" y="1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3" name="Freeform 38">
                  <a:extLst>
                    <a:ext uri="{FF2B5EF4-FFF2-40B4-BE49-F238E27FC236}">
                      <a16:creationId xmlns:a16="http://schemas.microsoft.com/office/drawing/2014/main" id="{3310F0AB-7106-C8A5-80B5-90A5AE0661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45275" y="2382838"/>
                  <a:ext cx="128588" cy="142875"/>
                </a:xfrm>
                <a:custGeom>
                  <a:avLst/>
                  <a:gdLst>
                    <a:gd name="T0" fmla="*/ 0 w 76"/>
                    <a:gd name="T1" fmla="*/ 54 h 85"/>
                    <a:gd name="T2" fmla="*/ 39 w 76"/>
                    <a:gd name="T3" fmla="*/ 0 h 85"/>
                    <a:gd name="T4" fmla="*/ 47 w 76"/>
                    <a:gd name="T5" fmla="*/ 6 h 85"/>
                    <a:gd name="T6" fmla="*/ 42 w 76"/>
                    <a:gd name="T7" fmla="*/ 13 h 85"/>
                    <a:gd name="T8" fmla="*/ 65 w 76"/>
                    <a:gd name="T9" fmla="*/ 17 h 85"/>
                    <a:gd name="T10" fmla="*/ 73 w 76"/>
                    <a:gd name="T11" fmla="*/ 25 h 85"/>
                    <a:gd name="T12" fmla="*/ 76 w 76"/>
                    <a:gd name="T13" fmla="*/ 34 h 85"/>
                    <a:gd name="T14" fmla="*/ 74 w 76"/>
                    <a:gd name="T15" fmla="*/ 43 h 85"/>
                    <a:gd name="T16" fmla="*/ 68 w 76"/>
                    <a:gd name="T17" fmla="*/ 52 h 85"/>
                    <a:gd name="T18" fmla="*/ 44 w 76"/>
                    <a:gd name="T19" fmla="*/ 85 h 85"/>
                    <a:gd name="T20" fmla="*/ 35 w 76"/>
                    <a:gd name="T21" fmla="*/ 78 h 85"/>
                    <a:gd name="T22" fmla="*/ 59 w 76"/>
                    <a:gd name="T23" fmla="*/ 46 h 85"/>
                    <a:gd name="T24" fmla="*/ 64 w 76"/>
                    <a:gd name="T25" fmla="*/ 37 h 85"/>
                    <a:gd name="T26" fmla="*/ 63 w 76"/>
                    <a:gd name="T27" fmla="*/ 30 h 85"/>
                    <a:gd name="T28" fmla="*/ 58 w 76"/>
                    <a:gd name="T29" fmla="*/ 23 h 85"/>
                    <a:gd name="T30" fmla="*/ 45 w 76"/>
                    <a:gd name="T31" fmla="*/ 20 h 85"/>
                    <a:gd name="T32" fmla="*/ 31 w 76"/>
                    <a:gd name="T33" fmla="*/ 31 h 85"/>
                    <a:gd name="T34" fmla="*/ 9 w 76"/>
                    <a:gd name="T35" fmla="*/ 60 h 85"/>
                    <a:gd name="T36" fmla="*/ 0 w 76"/>
                    <a:gd name="T37" fmla="*/ 5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6" h="85">
                      <a:moveTo>
                        <a:pt x="0" y="54"/>
                      </a:moveTo>
                      <a:cubicBezTo>
                        <a:pt x="39" y="0"/>
                        <a:pt x="39" y="0"/>
                        <a:pt x="39" y="0"/>
                      </a:cubicBezTo>
                      <a:cubicBezTo>
                        <a:pt x="47" y="6"/>
                        <a:pt x="47" y="6"/>
                        <a:pt x="47" y="6"/>
                      </a:cubicBezTo>
                      <a:cubicBezTo>
                        <a:pt x="42" y="13"/>
                        <a:pt x="42" y="13"/>
                        <a:pt x="42" y="13"/>
                      </a:cubicBezTo>
                      <a:cubicBezTo>
                        <a:pt x="50" y="10"/>
                        <a:pt x="58" y="11"/>
                        <a:pt x="65" y="17"/>
                      </a:cubicBezTo>
                      <a:cubicBezTo>
                        <a:pt x="69" y="19"/>
                        <a:pt x="71" y="22"/>
                        <a:pt x="73" y="25"/>
                      </a:cubicBezTo>
                      <a:cubicBezTo>
                        <a:pt x="75" y="28"/>
                        <a:pt x="76" y="31"/>
                        <a:pt x="76" y="34"/>
                      </a:cubicBezTo>
                      <a:cubicBezTo>
                        <a:pt x="76" y="37"/>
                        <a:pt x="75" y="40"/>
                        <a:pt x="74" y="43"/>
                      </a:cubicBezTo>
                      <a:cubicBezTo>
                        <a:pt x="73" y="45"/>
                        <a:pt x="71" y="48"/>
                        <a:pt x="68" y="52"/>
                      </a:cubicBezTo>
                      <a:cubicBezTo>
                        <a:pt x="44" y="85"/>
                        <a:pt x="44" y="85"/>
                        <a:pt x="44" y="85"/>
                      </a:cubicBezTo>
                      <a:cubicBezTo>
                        <a:pt x="35" y="78"/>
                        <a:pt x="35" y="78"/>
                        <a:pt x="35" y="78"/>
                      </a:cubicBezTo>
                      <a:cubicBezTo>
                        <a:pt x="59" y="46"/>
                        <a:pt x="59" y="46"/>
                        <a:pt x="59" y="46"/>
                      </a:cubicBezTo>
                      <a:cubicBezTo>
                        <a:pt x="61" y="42"/>
                        <a:pt x="63" y="39"/>
                        <a:pt x="64" y="37"/>
                      </a:cubicBezTo>
                      <a:cubicBezTo>
                        <a:pt x="64" y="34"/>
                        <a:pt x="64" y="32"/>
                        <a:pt x="63" y="30"/>
                      </a:cubicBezTo>
                      <a:cubicBezTo>
                        <a:pt x="62" y="27"/>
                        <a:pt x="60" y="25"/>
                        <a:pt x="58" y="23"/>
                      </a:cubicBezTo>
                      <a:cubicBezTo>
                        <a:pt x="54" y="20"/>
                        <a:pt x="50" y="19"/>
                        <a:pt x="45" y="20"/>
                      </a:cubicBezTo>
                      <a:cubicBezTo>
                        <a:pt x="40" y="20"/>
                        <a:pt x="36" y="24"/>
                        <a:pt x="31" y="31"/>
                      </a:cubicBezTo>
                      <a:cubicBezTo>
                        <a:pt x="9" y="60"/>
                        <a:pt x="9" y="60"/>
                        <a:pt x="9" y="60"/>
                      </a:cubicBezTo>
                      <a:lnTo>
                        <a:pt x="0" y="5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4" name="Freeform 39">
                  <a:extLst>
                    <a:ext uri="{FF2B5EF4-FFF2-40B4-BE49-F238E27FC236}">
                      <a16:creationId xmlns:a16="http://schemas.microsoft.com/office/drawing/2014/main" id="{63335E1C-CF22-6ABD-E355-61C7E84BA01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742113" y="2468563"/>
                  <a:ext cx="125413" cy="134938"/>
                </a:xfrm>
                <a:custGeom>
                  <a:avLst/>
                  <a:gdLst>
                    <a:gd name="T0" fmla="*/ 34 w 74"/>
                    <a:gd name="T1" fmla="*/ 65 h 80"/>
                    <a:gd name="T2" fmla="*/ 20 w 74"/>
                    <a:gd name="T3" fmla="*/ 62 h 80"/>
                    <a:gd name="T4" fmla="*/ 10 w 74"/>
                    <a:gd name="T5" fmla="*/ 56 h 80"/>
                    <a:gd name="T6" fmla="*/ 1 w 74"/>
                    <a:gd name="T7" fmla="*/ 40 h 80"/>
                    <a:gd name="T8" fmla="*/ 6 w 74"/>
                    <a:gd name="T9" fmla="*/ 26 h 80"/>
                    <a:gd name="T10" fmla="*/ 13 w 74"/>
                    <a:gd name="T11" fmla="*/ 21 h 80"/>
                    <a:gd name="T12" fmla="*/ 22 w 74"/>
                    <a:gd name="T13" fmla="*/ 20 h 80"/>
                    <a:gd name="T14" fmla="*/ 30 w 74"/>
                    <a:gd name="T15" fmla="*/ 23 h 80"/>
                    <a:gd name="T16" fmla="*/ 39 w 74"/>
                    <a:gd name="T17" fmla="*/ 28 h 80"/>
                    <a:gd name="T18" fmla="*/ 56 w 74"/>
                    <a:gd name="T19" fmla="*/ 39 h 80"/>
                    <a:gd name="T20" fmla="*/ 58 w 74"/>
                    <a:gd name="T21" fmla="*/ 37 h 80"/>
                    <a:gd name="T22" fmla="*/ 62 w 74"/>
                    <a:gd name="T23" fmla="*/ 28 h 80"/>
                    <a:gd name="T24" fmla="*/ 56 w 74"/>
                    <a:gd name="T25" fmla="*/ 16 h 80"/>
                    <a:gd name="T26" fmla="*/ 45 w 74"/>
                    <a:gd name="T27" fmla="*/ 10 h 80"/>
                    <a:gd name="T28" fmla="*/ 34 w 74"/>
                    <a:gd name="T29" fmla="*/ 14 h 80"/>
                    <a:gd name="T30" fmla="*/ 27 w 74"/>
                    <a:gd name="T31" fmla="*/ 5 h 80"/>
                    <a:gd name="T32" fmla="*/ 38 w 74"/>
                    <a:gd name="T33" fmla="*/ 0 h 80"/>
                    <a:gd name="T34" fmla="*/ 50 w 74"/>
                    <a:gd name="T35" fmla="*/ 2 h 80"/>
                    <a:gd name="T36" fmla="*/ 63 w 74"/>
                    <a:gd name="T37" fmla="*/ 10 h 80"/>
                    <a:gd name="T38" fmla="*/ 72 w 74"/>
                    <a:gd name="T39" fmla="*/ 21 h 80"/>
                    <a:gd name="T40" fmla="*/ 74 w 74"/>
                    <a:gd name="T41" fmla="*/ 30 h 80"/>
                    <a:gd name="T42" fmla="*/ 72 w 74"/>
                    <a:gd name="T43" fmla="*/ 38 h 80"/>
                    <a:gd name="T44" fmla="*/ 65 w 74"/>
                    <a:gd name="T45" fmla="*/ 46 h 80"/>
                    <a:gd name="T46" fmla="*/ 55 w 74"/>
                    <a:gd name="T47" fmla="*/ 57 h 80"/>
                    <a:gd name="T48" fmla="*/ 42 w 74"/>
                    <a:gd name="T49" fmla="*/ 72 h 80"/>
                    <a:gd name="T50" fmla="*/ 39 w 74"/>
                    <a:gd name="T51" fmla="*/ 80 h 80"/>
                    <a:gd name="T52" fmla="*/ 30 w 74"/>
                    <a:gd name="T53" fmla="*/ 72 h 80"/>
                    <a:gd name="T54" fmla="*/ 34 w 74"/>
                    <a:gd name="T55" fmla="*/ 65 h 80"/>
                    <a:gd name="T56" fmla="*/ 50 w 74"/>
                    <a:gd name="T57" fmla="*/ 46 h 80"/>
                    <a:gd name="T58" fmla="*/ 34 w 74"/>
                    <a:gd name="T59" fmla="*/ 36 h 80"/>
                    <a:gd name="T60" fmla="*/ 25 w 74"/>
                    <a:gd name="T61" fmla="*/ 31 h 80"/>
                    <a:gd name="T62" fmla="*/ 19 w 74"/>
                    <a:gd name="T63" fmla="*/ 31 h 80"/>
                    <a:gd name="T64" fmla="*/ 15 w 74"/>
                    <a:gd name="T65" fmla="*/ 34 h 80"/>
                    <a:gd name="T66" fmla="*/ 12 w 74"/>
                    <a:gd name="T67" fmla="*/ 42 h 80"/>
                    <a:gd name="T68" fmla="*/ 18 w 74"/>
                    <a:gd name="T69" fmla="*/ 51 h 80"/>
                    <a:gd name="T70" fmla="*/ 28 w 74"/>
                    <a:gd name="T71" fmla="*/ 56 h 80"/>
                    <a:gd name="T72" fmla="*/ 39 w 74"/>
                    <a:gd name="T73" fmla="*/ 56 h 80"/>
                    <a:gd name="T74" fmla="*/ 48 w 74"/>
                    <a:gd name="T75" fmla="*/ 49 h 80"/>
                    <a:gd name="T76" fmla="*/ 50 w 74"/>
                    <a:gd name="T77" fmla="*/ 46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74" h="80">
                      <a:moveTo>
                        <a:pt x="34" y="65"/>
                      </a:moveTo>
                      <a:cubicBezTo>
                        <a:pt x="29" y="65"/>
                        <a:pt x="24" y="64"/>
                        <a:pt x="20" y="62"/>
                      </a:cubicBezTo>
                      <a:cubicBezTo>
                        <a:pt x="16" y="61"/>
                        <a:pt x="13" y="59"/>
                        <a:pt x="10" y="56"/>
                      </a:cubicBezTo>
                      <a:cubicBezTo>
                        <a:pt x="4" y="51"/>
                        <a:pt x="1" y="46"/>
                        <a:pt x="1" y="40"/>
                      </a:cubicBezTo>
                      <a:cubicBezTo>
                        <a:pt x="0" y="35"/>
                        <a:pt x="2" y="30"/>
                        <a:pt x="6" y="26"/>
                      </a:cubicBezTo>
                      <a:cubicBezTo>
                        <a:pt x="8" y="24"/>
                        <a:pt x="10" y="22"/>
                        <a:pt x="13" y="21"/>
                      </a:cubicBezTo>
                      <a:cubicBezTo>
                        <a:pt x="16" y="20"/>
                        <a:pt x="19" y="20"/>
                        <a:pt x="22" y="20"/>
                      </a:cubicBezTo>
                      <a:cubicBezTo>
                        <a:pt x="25" y="21"/>
                        <a:pt x="28" y="22"/>
                        <a:pt x="30" y="23"/>
                      </a:cubicBezTo>
                      <a:cubicBezTo>
                        <a:pt x="32" y="24"/>
                        <a:pt x="35" y="26"/>
                        <a:pt x="39" y="28"/>
                      </a:cubicBezTo>
                      <a:cubicBezTo>
                        <a:pt x="46" y="34"/>
                        <a:pt x="52" y="37"/>
                        <a:pt x="56" y="39"/>
                      </a:cubicBezTo>
                      <a:cubicBezTo>
                        <a:pt x="57" y="38"/>
                        <a:pt x="58" y="37"/>
                        <a:pt x="58" y="37"/>
                      </a:cubicBezTo>
                      <a:cubicBezTo>
                        <a:pt x="61" y="33"/>
                        <a:pt x="63" y="30"/>
                        <a:pt x="62" y="28"/>
                      </a:cubicBezTo>
                      <a:cubicBezTo>
                        <a:pt x="62" y="24"/>
                        <a:pt x="60" y="20"/>
                        <a:pt x="56" y="16"/>
                      </a:cubicBezTo>
                      <a:cubicBezTo>
                        <a:pt x="52" y="13"/>
                        <a:pt x="48" y="11"/>
                        <a:pt x="45" y="10"/>
                      </a:cubicBezTo>
                      <a:cubicBezTo>
                        <a:pt x="42" y="10"/>
                        <a:pt x="38" y="11"/>
                        <a:pt x="34" y="14"/>
                      </a:cubicBezTo>
                      <a:cubicBezTo>
                        <a:pt x="27" y="5"/>
                        <a:pt x="27" y="5"/>
                        <a:pt x="27" y="5"/>
                      </a:cubicBezTo>
                      <a:cubicBezTo>
                        <a:pt x="31" y="3"/>
                        <a:pt x="35" y="1"/>
                        <a:pt x="38" y="0"/>
                      </a:cubicBezTo>
                      <a:cubicBezTo>
                        <a:pt x="42" y="0"/>
                        <a:pt x="46" y="0"/>
                        <a:pt x="50" y="2"/>
                      </a:cubicBezTo>
                      <a:cubicBezTo>
                        <a:pt x="55" y="4"/>
                        <a:pt x="59" y="6"/>
                        <a:pt x="63" y="10"/>
                      </a:cubicBezTo>
                      <a:cubicBezTo>
                        <a:pt x="67" y="14"/>
                        <a:pt x="70" y="18"/>
                        <a:pt x="72" y="21"/>
                      </a:cubicBezTo>
                      <a:cubicBezTo>
                        <a:pt x="74" y="24"/>
                        <a:pt x="74" y="27"/>
                        <a:pt x="74" y="30"/>
                      </a:cubicBezTo>
                      <a:cubicBezTo>
                        <a:pt x="74" y="33"/>
                        <a:pt x="73" y="35"/>
                        <a:pt x="72" y="38"/>
                      </a:cubicBezTo>
                      <a:cubicBezTo>
                        <a:pt x="71" y="40"/>
                        <a:pt x="69" y="42"/>
                        <a:pt x="65" y="46"/>
                      </a:cubicBezTo>
                      <a:cubicBezTo>
                        <a:pt x="55" y="57"/>
                        <a:pt x="55" y="57"/>
                        <a:pt x="55" y="57"/>
                      </a:cubicBezTo>
                      <a:cubicBezTo>
                        <a:pt x="48" y="65"/>
                        <a:pt x="44" y="70"/>
                        <a:pt x="42" y="72"/>
                      </a:cubicBezTo>
                      <a:cubicBezTo>
                        <a:pt x="41" y="75"/>
                        <a:pt x="40" y="77"/>
                        <a:pt x="39" y="80"/>
                      </a:cubicBezTo>
                      <a:cubicBezTo>
                        <a:pt x="30" y="72"/>
                        <a:pt x="30" y="72"/>
                        <a:pt x="30" y="72"/>
                      </a:cubicBezTo>
                      <a:cubicBezTo>
                        <a:pt x="31" y="70"/>
                        <a:pt x="32" y="67"/>
                        <a:pt x="34" y="65"/>
                      </a:cubicBezTo>
                      <a:close/>
                      <a:moveTo>
                        <a:pt x="50" y="46"/>
                      </a:moveTo>
                      <a:cubicBezTo>
                        <a:pt x="46" y="44"/>
                        <a:pt x="41" y="41"/>
                        <a:pt x="34" y="36"/>
                      </a:cubicBezTo>
                      <a:cubicBezTo>
                        <a:pt x="30" y="34"/>
                        <a:pt x="27" y="32"/>
                        <a:pt x="25" y="31"/>
                      </a:cubicBezTo>
                      <a:cubicBezTo>
                        <a:pt x="23" y="31"/>
                        <a:pt x="21" y="31"/>
                        <a:pt x="19" y="31"/>
                      </a:cubicBezTo>
                      <a:cubicBezTo>
                        <a:pt x="18" y="32"/>
                        <a:pt x="16" y="33"/>
                        <a:pt x="15" y="34"/>
                      </a:cubicBezTo>
                      <a:cubicBezTo>
                        <a:pt x="13" y="36"/>
                        <a:pt x="12" y="39"/>
                        <a:pt x="12" y="42"/>
                      </a:cubicBezTo>
                      <a:cubicBezTo>
                        <a:pt x="12" y="45"/>
                        <a:pt x="14" y="48"/>
                        <a:pt x="18" y="51"/>
                      </a:cubicBezTo>
                      <a:cubicBezTo>
                        <a:pt x="21" y="54"/>
                        <a:pt x="24" y="56"/>
                        <a:pt x="28" y="56"/>
                      </a:cubicBezTo>
                      <a:cubicBezTo>
                        <a:pt x="32" y="57"/>
                        <a:pt x="35" y="57"/>
                        <a:pt x="39" y="56"/>
                      </a:cubicBezTo>
                      <a:cubicBezTo>
                        <a:pt x="41" y="55"/>
                        <a:pt x="44" y="52"/>
                        <a:pt x="48" y="49"/>
                      </a:cubicBezTo>
                      <a:lnTo>
                        <a:pt x="50" y="4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5" name="Freeform 40">
                  <a:extLst>
                    <a:ext uri="{FF2B5EF4-FFF2-40B4-BE49-F238E27FC236}">
                      <a16:creationId xmlns:a16="http://schemas.microsoft.com/office/drawing/2014/main" id="{1B93A701-333A-C4F6-C9A5-DE52F6BC4B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18313" y="2541588"/>
                  <a:ext cx="133350" cy="141288"/>
                </a:xfrm>
                <a:custGeom>
                  <a:avLst/>
                  <a:gdLst>
                    <a:gd name="T0" fmla="*/ 0 w 79"/>
                    <a:gd name="T1" fmla="*/ 44 h 84"/>
                    <a:gd name="T2" fmla="*/ 50 w 79"/>
                    <a:gd name="T3" fmla="*/ 0 h 84"/>
                    <a:gd name="T4" fmla="*/ 57 w 79"/>
                    <a:gd name="T5" fmla="*/ 7 h 84"/>
                    <a:gd name="T6" fmla="*/ 50 w 79"/>
                    <a:gd name="T7" fmla="*/ 14 h 84"/>
                    <a:gd name="T8" fmla="*/ 72 w 79"/>
                    <a:gd name="T9" fmla="*/ 22 h 84"/>
                    <a:gd name="T10" fmla="*/ 77 w 79"/>
                    <a:gd name="T11" fmla="*/ 32 h 84"/>
                    <a:gd name="T12" fmla="*/ 78 w 79"/>
                    <a:gd name="T13" fmla="*/ 41 h 84"/>
                    <a:gd name="T14" fmla="*/ 74 w 79"/>
                    <a:gd name="T15" fmla="*/ 49 h 84"/>
                    <a:gd name="T16" fmla="*/ 67 w 79"/>
                    <a:gd name="T17" fmla="*/ 57 h 84"/>
                    <a:gd name="T18" fmla="*/ 36 w 79"/>
                    <a:gd name="T19" fmla="*/ 84 h 84"/>
                    <a:gd name="T20" fmla="*/ 28 w 79"/>
                    <a:gd name="T21" fmla="*/ 76 h 84"/>
                    <a:gd name="T22" fmla="*/ 59 w 79"/>
                    <a:gd name="T23" fmla="*/ 49 h 84"/>
                    <a:gd name="T24" fmla="*/ 66 w 79"/>
                    <a:gd name="T25" fmla="*/ 41 h 84"/>
                    <a:gd name="T26" fmla="*/ 67 w 79"/>
                    <a:gd name="T27" fmla="*/ 34 h 84"/>
                    <a:gd name="T28" fmla="*/ 63 w 79"/>
                    <a:gd name="T29" fmla="*/ 27 h 84"/>
                    <a:gd name="T30" fmla="*/ 51 w 79"/>
                    <a:gd name="T31" fmla="*/ 20 h 84"/>
                    <a:gd name="T32" fmla="*/ 35 w 79"/>
                    <a:gd name="T33" fmla="*/ 28 h 84"/>
                    <a:gd name="T34" fmla="*/ 8 w 79"/>
                    <a:gd name="T35" fmla="*/ 52 h 84"/>
                    <a:gd name="T36" fmla="*/ 0 w 79"/>
                    <a:gd name="T37" fmla="*/ 44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79" h="84">
                      <a:moveTo>
                        <a:pt x="0" y="44"/>
                      </a:moveTo>
                      <a:cubicBezTo>
                        <a:pt x="50" y="0"/>
                        <a:pt x="50" y="0"/>
                        <a:pt x="50" y="0"/>
                      </a:cubicBezTo>
                      <a:cubicBezTo>
                        <a:pt x="57" y="7"/>
                        <a:pt x="57" y="7"/>
                        <a:pt x="57" y="7"/>
                      </a:cubicBezTo>
                      <a:cubicBezTo>
                        <a:pt x="50" y="14"/>
                        <a:pt x="50" y="14"/>
                        <a:pt x="50" y="14"/>
                      </a:cubicBezTo>
                      <a:cubicBezTo>
                        <a:pt x="58" y="12"/>
                        <a:pt x="66" y="15"/>
                        <a:pt x="72" y="22"/>
                      </a:cubicBezTo>
                      <a:cubicBezTo>
                        <a:pt x="74" y="25"/>
                        <a:pt x="76" y="28"/>
                        <a:pt x="77" y="32"/>
                      </a:cubicBezTo>
                      <a:cubicBezTo>
                        <a:pt x="79" y="35"/>
                        <a:pt x="79" y="38"/>
                        <a:pt x="78" y="41"/>
                      </a:cubicBezTo>
                      <a:cubicBezTo>
                        <a:pt x="78" y="44"/>
                        <a:pt x="76" y="47"/>
                        <a:pt x="74" y="49"/>
                      </a:cubicBezTo>
                      <a:cubicBezTo>
                        <a:pt x="73" y="51"/>
                        <a:pt x="70" y="54"/>
                        <a:pt x="67" y="57"/>
                      </a:cubicBezTo>
                      <a:cubicBezTo>
                        <a:pt x="36" y="84"/>
                        <a:pt x="36" y="84"/>
                        <a:pt x="36" y="84"/>
                      </a:cubicBezTo>
                      <a:cubicBezTo>
                        <a:pt x="28" y="76"/>
                        <a:pt x="28" y="76"/>
                        <a:pt x="28" y="7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62" y="46"/>
                        <a:pt x="64" y="43"/>
                        <a:pt x="66" y="41"/>
                      </a:cubicBezTo>
                      <a:cubicBezTo>
                        <a:pt x="67" y="39"/>
                        <a:pt x="67" y="37"/>
                        <a:pt x="67" y="34"/>
                      </a:cubicBezTo>
                      <a:cubicBezTo>
                        <a:pt x="66" y="31"/>
                        <a:pt x="65" y="29"/>
                        <a:pt x="63" y="27"/>
                      </a:cubicBezTo>
                      <a:cubicBezTo>
                        <a:pt x="60" y="23"/>
                        <a:pt x="56" y="21"/>
                        <a:pt x="51" y="20"/>
                      </a:cubicBezTo>
                      <a:cubicBezTo>
                        <a:pt x="47" y="20"/>
                        <a:pt x="41" y="22"/>
                        <a:pt x="35" y="28"/>
                      </a:cubicBezTo>
                      <a:cubicBezTo>
                        <a:pt x="8" y="52"/>
                        <a:pt x="8" y="52"/>
                        <a:pt x="8" y="52"/>
                      </a:cubicBez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6" name="Freeform 41">
                  <a:extLst>
                    <a:ext uri="{FF2B5EF4-FFF2-40B4-BE49-F238E27FC236}">
                      <a16:creationId xmlns:a16="http://schemas.microsoft.com/office/drawing/2014/main" id="{F05E9810-945E-FF3A-1580-877704A324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04038" y="2647950"/>
                  <a:ext cx="119063" cy="111125"/>
                </a:xfrm>
                <a:custGeom>
                  <a:avLst/>
                  <a:gdLst>
                    <a:gd name="T0" fmla="*/ 38 w 70"/>
                    <a:gd name="T1" fmla="*/ 52 h 66"/>
                    <a:gd name="T2" fmla="*/ 43 w 70"/>
                    <a:gd name="T3" fmla="*/ 62 h 66"/>
                    <a:gd name="T4" fmla="*/ 23 w 70"/>
                    <a:gd name="T5" fmla="*/ 65 h 66"/>
                    <a:gd name="T6" fmla="*/ 7 w 70"/>
                    <a:gd name="T7" fmla="*/ 54 h 66"/>
                    <a:gd name="T8" fmla="*/ 1 w 70"/>
                    <a:gd name="T9" fmla="*/ 31 h 66"/>
                    <a:gd name="T10" fmla="*/ 17 w 70"/>
                    <a:gd name="T11" fmla="*/ 9 h 66"/>
                    <a:gd name="T12" fmla="*/ 35 w 70"/>
                    <a:gd name="T13" fmla="*/ 1 h 66"/>
                    <a:gd name="T14" fmla="*/ 51 w 70"/>
                    <a:gd name="T15" fmla="*/ 3 h 66"/>
                    <a:gd name="T16" fmla="*/ 63 w 70"/>
                    <a:gd name="T17" fmla="*/ 13 h 66"/>
                    <a:gd name="T18" fmla="*/ 69 w 70"/>
                    <a:gd name="T19" fmla="*/ 31 h 66"/>
                    <a:gd name="T20" fmla="*/ 62 w 70"/>
                    <a:gd name="T21" fmla="*/ 47 h 66"/>
                    <a:gd name="T22" fmla="*/ 54 w 70"/>
                    <a:gd name="T23" fmla="*/ 39 h 66"/>
                    <a:gd name="T24" fmla="*/ 59 w 70"/>
                    <a:gd name="T25" fmla="*/ 29 h 66"/>
                    <a:gd name="T26" fmla="*/ 56 w 70"/>
                    <a:gd name="T27" fmla="*/ 19 h 66"/>
                    <a:gd name="T28" fmla="*/ 43 w 70"/>
                    <a:gd name="T29" fmla="*/ 11 h 66"/>
                    <a:gd name="T30" fmla="*/ 24 w 70"/>
                    <a:gd name="T31" fmla="*/ 18 h 66"/>
                    <a:gd name="T32" fmla="*/ 12 w 70"/>
                    <a:gd name="T33" fmla="*/ 34 h 66"/>
                    <a:gd name="T34" fmla="*/ 14 w 70"/>
                    <a:gd name="T35" fmla="*/ 48 h 66"/>
                    <a:gd name="T36" fmla="*/ 24 w 70"/>
                    <a:gd name="T37" fmla="*/ 55 h 66"/>
                    <a:gd name="T38" fmla="*/ 38 w 70"/>
                    <a:gd name="T39" fmla="*/ 5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70" h="66">
                      <a:moveTo>
                        <a:pt x="38" y="52"/>
                      </a:moveTo>
                      <a:cubicBezTo>
                        <a:pt x="43" y="62"/>
                        <a:pt x="43" y="62"/>
                        <a:pt x="43" y="62"/>
                      </a:cubicBezTo>
                      <a:cubicBezTo>
                        <a:pt x="36" y="65"/>
                        <a:pt x="29" y="66"/>
                        <a:pt x="23" y="65"/>
                      </a:cubicBezTo>
                      <a:cubicBezTo>
                        <a:pt x="16" y="63"/>
                        <a:pt x="11" y="59"/>
                        <a:pt x="7" y="54"/>
                      </a:cubicBezTo>
                      <a:cubicBezTo>
                        <a:pt x="2" y="46"/>
                        <a:pt x="0" y="39"/>
                        <a:pt x="1" y="31"/>
                      </a:cubicBezTo>
                      <a:cubicBezTo>
                        <a:pt x="3" y="23"/>
                        <a:pt x="8" y="15"/>
                        <a:pt x="17" y="9"/>
                      </a:cubicBezTo>
                      <a:cubicBezTo>
                        <a:pt x="23" y="5"/>
                        <a:pt x="29" y="2"/>
                        <a:pt x="35" y="1"/>
                      </a:cubicBezTo>
                      <a:cubicBezTo>
                        <a:pt x="41" y="0"/>
                        <a:pt x="46" y="0"/>
                        <a:pt x="51" y="3"/>
                      </a:cubicBezTo>
                      <a:cubicBezTo>
                        <a:pt x="56" y="5"/>
                        <a:pt x="60" y="9"/>
                        <a:pt x="63" y="13"/>
                      </a:cubicBezTo>
                      <a:cubicBezTo>
                        <a:pt x="68" y="19"/>
                        <a:pt x="70" y="25"/>
                        <a:pt x="69" y="31"/>
                      </a:cubicBezTo>
                      <a:cubicBezTo>
                        <a:pt x="69" y="37"/>
                        <a:pt x="66" y="42"/>
                        <a:pt x="62" y="47"/>
                      </a:cubicBezTo>
                      <a:cubicBezTo>
                        <a:pt x="54" y="39"/>
                        <a:pt x="54" y="39"/>
                        <a:pt x="54" y="39"/>
                      </a:cubicBezTo>
                      <a:cubicBezTo>
                        <a:pt x="57" y="36"/>
                        <a:pt x="59" y="32"/>
                        <a:pt x="59" y="29"/>
                      </a:cubicBezTo>
                      <a:cubicBezTo>
                        <a:pt x="59" y="25"/>
                        <a:pt x="58" y="22"/>
                        <a:pt x="56" y="19"/>
                      </a:cubicBezTo>
                      <a:cubicBezTo>
                        <a:pt x="53" y="14"/>
                        <a:pt x="49" y="12"/>
                        <a:pt x="43" y="11"/>
                      </a:cubicBezTo>
                      <a:cubicBezTo>
                        <a:pt x="38" y="11"/>
                        <a:pt x="32" y="13"/>
                        <a:pt x="24" y="18"/>
                      </a:cubicBezTo>
                      <a:cubicBezTo>
                        <a:pt x="17" y="23"/>
                        <a:pt x="13" y="29"/>
                        <a:pt x="12" y="34"/>
                      </a:cubicBezTo>
                      <a:cubicBezTo>
                        <a:pt x="10" y="39"/>
                        <a:pt x="11" y="44"/>
                        <a:pt x="14" y="48"/>
                      </a:cubicBezTo>
                      <a:cubicBezTo>
                        <a:pt x="17" y="52"/>
                        <a:pt x="20" y="54"/>
                        <a:pt x="24" y="55"/>
                      </a:cubicBezTo>
                      <a:cubicBezTo>
                        <a:pt x="28" y="56"/>
                        <a:pt x="32" y="55"/>
                        <a:pt x="38" y="5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7" name="Freeform 42">
                  <a:extLst>
                    <a:ext uri="{FF2B5EF4-FFF2-40B4-BE49-F238E27FC236}">
                      <a16:creationId xmlns:a16="http://schemas.microsoft.com/office/drawing/2014/main" id="{967BB128-CC40-9AB1-8E92-FF08DA46BA9B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959600" y="2738438"/>
                  <a:ext cx="120650" cy="114300"/>
                </a:xfrm>
                <a:custGeom>
                  <a:avLst/>
                  <a:gdLst>
                    <a:gd name="T0" fmla="*/ 35 w 71"/>
                    <a:gd name="T1" fmla="*/ 55 h 68"/>
                    <a:gd name="T2" fmla="*/ 39 w 71"/>
                    <a:gd name="T3" fmla="*/ 66 h 68"/>
                    <a:gd name="T4" fmla="*/ 20 w 71"/>
                    <a:gd name="T5" fmla="*/ 65 h 68"/>
                    <a:gd name="T6" fmla="*/ 6 w 71"/>
                    <a:gd name="T7" fmla="*/ 51 h 68"/>
                    <a:gd name="T8" fmla="*/ 2 w 71"/>
                    <a:gd name="T9" fmla="*/ 27 h 68"/>
                    <a:gd name="T10" fmla="*/ 20 w 71"/>
                    <a:gd name="T11" fmla="*/ 7 h 68"/>
                    <a:gd name="T12" fmla="*/ 47 w 71"/>
                    <a:gd name="T13" fmla="*/ 2 h 68"/>
                    <a:gd name="T14" fmla="*/ 66 w 71"/>
                    <a:gd name="T15" fmla="*/ 17 h 68"/>
                    <a:gd name="T16" fmla="*/ 69 w 71"/>
                    <a:gd name="T17" fmla="*/ 40 h 68"/>
                    <a:gd name="T18" fmla="*/ 51 w 71"/>
                    <a:gd name="T19" fmla="*/ 60 h 68"/>
                    <a:gd name="T20" fmla="*/ 48 w 71"/>
                    <a:gd name="T21" fmla="*/ 62 h 68"/>
                    <a:gd name="T22" fmla="*/ 24 w 71"/>
                    <a:gd name="T23" fmla="*/ 18 h 68"/>
                    <a:gd name="T24" fmla="*/ 12 w 71"/>
                    <a:gd name="T25" fmla="*/ 32 h 68"/>
                    <a:gd name="T26" fmla="*/ 14 w 71"/>
                    <a:gd name="T27" fmla="*/ 47 h 68"/>
                    <a:gd name="T28" fmla="*/ 22 w 71"/>
                    <a:gd name="T29" fmla="*/ 55 h 68"/>
                    <a:gd name="T30" fmla="*/ 35 w 71"/>
                    <a:gd name="T31" fmla="*/ 55 h 68"/>
                    <a:gd name="T32" fmla="*/ 32 w 71"/>
                    <a:gd name="T33" fmla="*/ 14 h 68"/>
                    <a:gd name="T34" fmla="*/ 50 w 71"/>
                    <a:gd name="T35" fmla="*/ 47 h 68"/>
                    <a:gd name="T36" fmla="*/ 59 w 71"/>
                    <a:gd name="T37" fmla="*/ 37 h 68"/>
                    <a:gd name="T38" fmla="*/ 58 w 71"/>
                    <a:gd name="T39" fmla="*/ 21 h 68"/>
                    <a:gd name="T40" fmla="*/ 47 w 71"/>
                    <a:gd name="T41" fmla="*/ 13 h 68"/>
                    <a:gd name="T42" fmla="*/ 32 w 71"/>
                    <a:gd name="T43" fmla="*/ 14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71" h="68">
                      <a:moveTo>
                        <a:pt x="35" y="55"/>
                      </a:moveTo>
                      <a:cubicBezTo>
                        <a:pt x="39" y="66"/>
                        <a:pt x="39" y="66"/>
                        <a:pt x="39" y="66"/>
                      </a:cubicBezTo>
                      <a:cubicBezTo>
                        <a:pt x="32" y="68"/>
                        <a:pt x="26" y="68"/>
                        <a:pt x="20" y="65"/>
                      </a:cubicBezTo>
                      <a:cubicBezTo>
                        <a:pt x="15" y="63"/>
                        <a:pt x="10" y="58"/>
                        <a:pt x="6" y="51"/>
                      </a:cubicBezTo>
                      <a:cubicBezTo>
                        <a:pt x="1" y="43"/>
                        <a:pt x="0" y="35"/>
                        <a:pt x="2" y="27"/>
                      </a:cubicBezTo>
                      <a:cubicBezTo>
                        <a:pt x="5" y="19"/>
                        <a:pt x="11" y="12"/>
                        <a:pt x="20" y="7"/>
                      </a:cubicBezTo>
                      <a:cubicBezTo>
                        <a:pt x="30" y="2"/>
                        <a:pt x="39" y="0"/>
                        <a:pt x="47" y="2"/>
                      </a:cubicBezTo>
                      <a:cubicBezTo>
                        <a:pt x="55" y="4"/>
                        <a:pt x="62" y="9"/>
                        <a:pt x="66" y="17"/>
                      </a:cubicBezTo>
                      <a:cubicBezTo>
                        <a:pt x="70" y="25"/>
                        <a:pt x="71" y="32"/>
                        <a:pt x="69" y="40"/>
                      </a:cubicBezTo>
                      <a:cubicBezTo>
                        <a:pt x="66" y="48"/>
                        <a:pt x="60" y="55"/>
                        <a:pt x="51" y="60"/>
                      </a:cubicBezTo>
                      <a:cubicBezTo>
                        <a:pt x="50" y="60"/>
                        <a:pt x="49" y="61"/>
                        <a:pt x="48" y="62"/>
                      </a:cubicBezTo>
                      <a:cubicBezTo>
                        <a:pt x="24" y="18"/>
                        <a:pt x="24" y="18"/>
                        <a:pt x="24" y="18"/>
                      </a:cubicBezTo>
                      <a:cubicBezTo>
                        <a:pt x="18" y="22"/>
                        <a:pt x="14" y="27"/>
                        <a:pt x="12" y="32"/>
                      </a:cubicBezTo>
                      <a:cubicBezTo>
                        <a:pt x="11" y="37"/>
                        <a:pt x="11" y="42"/>
                        <a:pt x="14" y="47"/>
                      </a:cubicBezTo>
                      <a:cubicBezTo>
                        <a:pt x="16" y="51"/>
                        <a:pt x="19" y="53"/>
                        <a:pt x="22" y="55"/>
                      </a:cubicBezTo>
                      <a:cubicBezTo>
                        <a:pt x="25" y="56"/>
                        <a:pt x="30" y="56"/>
                        <a:pt x="35" y="55"/>
                      </a:cubicBezTo>
                      <a:close/>
                      <a:moveTo>
                        <a:pt x="32" y="14"/>
                      </a:moveTo>
                      <a:cubicBezTo>
                        <a:pt x="50" y="47"/>
                        <a:pt x="50" y="47"/>
                        <a:pt x="50" y="47"/>
                      </a:cubicBezTo>
                      <a:cubicBezTo>
                        <a:pt x="55" y="43"/>
                        <a:pt x="58" y="40"/>
                        <a:pt x="59" y="37"/>
                      </a:cubicBezTo>
                      <a:cubicBezTo>
                        <a:pt x="61" y="32"/>
                        <a:pt x="61" y="26"/>
                        <a:pt x="58" y="21"/>
                      </a:cubicBezTo>
                      <a:cubicBezTo>
                        <a:pt x="56" y="17"/>
                        <a:pt x="52" y="14"/>
                        <a:pt x="47" y="13"/>
                      </a:cubicBezTo>
                      <a:cubicBezTo>
                        <a:pt x="42" y="11"/>
                        <a:pt x="37" y="12"/>
                        <a:pt x="32" y="1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  <p:sp>
              <p:nvSpPr>
                <p:cNvPr id="98" name="Freeform 43">
                  <a:extLst>
                    <a:ext uri="{FF2B5EF4-FFF2-40B4-BE49-F238E27FC236}">
                      <a16:creationId xmlns:a16="http://schemas.microsoft.com/office/drawing/2014/main" id="{58041F49-0935-BC41-A994-09700D2EFC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08813" y="2841625"/>
                  <a:ext cx="120650" cy="107950"/>
                </a:xfrm>
                <a:custGeom>
                  <a:avLst/>
                  <a:gdLst>
                    <a:gd name="T0" fmla="*/ 13 w 71"/>
                    <a:gd name="T1" fmla="*/ 12 h 64"/>
                    <a:gd name="T2" fmla="*/ 19 w 71"/>
                    <a:gd name="T3" fmla="*/ 21 h 64"/>
                    <a:gd name="T4" fmla="*/ 12 w 71"/>
                    <a:gd name="T5" fmla="*/ 30 h 64"/>
                    <a:gd name="T6" fmla="*/ 13 w 71"/>
                    <a:gd name="T7" fmla="*/ 42 h 64"/>
                    <a:gd name="T8" fmla="*/ 20 w 71"/>
                    <a:gd name="T9" fmla="*/ 52 h 64"/>
                    <a:gd name="T10" fmla="*/ 29 w 71"/>
                    <a:gd name="T11" fmla="*/ 52 h 64"/>
                    <a:gd name="T12" fmla="*/ 33 w 71"/>
                    <a:gd name="T13" fmla="*/ 47 h 64"/>
                    <a:gd name="T14" fmla="*/ 32 w 71"/>
                    <a:gd name="T15" fmla="*/ 35 h 64"/>
                    <a:gd name="T16" fmla="*/ 30 w 71"/>
                    <a:gd name="T17" fmla="*/ 17 h 64"/>
                    <a:gd name="T18" fmla="*/ 33 w 71"/>
                    <a:gd name="T19" fmla="*/ 8 h 64"/>
                    <a:gd name="T20" fmla="*/ 40 w 71"/>
                    <a:gd name="T21" fmla="*/ 2 h 64"/>
                    <a:gd name="T22" fmla="*/ 49 w 71"/>
                    <a:gd name="T23" fmla="*/ 0 h 64"/>
                    <a:gd name="T24" fmla="*/ 56 w 71"/>
                    <a:gd name="T25" fmla="*/ 3 h 64"/>
                    <a:gd name="T26" fmla="*/ 62 w 71"/>
                    <a:gd name="T27" fmla="*/ 8 h 64"/>
                    <a:gd name="T28" fmla="*/ 67 w 71"/>
                    <a:gd name="T29" fmla="*/ 17 h 64"/>
                    <a:gd name="T30" fmla="*/ 71 w 71"/>
                    <a:gd name="T31" fmla="*/ 30 h 64"/>
                    <a:gd name="T32" fmla="*/ 69 w 71"/>
                    <a:gd name="T33" fmla="*/ 41 h 64"/>
                    <a:gd name="T34" fmla="*/ 61 w 71"/>
                    <a:gd name="T35" fmla="*/ 48 h 64"/>
                    <a:gd name="T36" fmla="*/ 55 w 71"/>
                    <a:gd name="T37" fmla="*/ 39 h 64"/>
                    <a:gd name="T38" fmla="*/ 61 w 71"/>
                    <a:gd name="T39" fmla="*/ 32 h 64"/>
                    <a:gd name="T40" fmla="*/ 59 w 71"/>
                    <a:gd name="T41" fmla="*/ 21 h 64"/>
                    <a:gd name="T42" fmla="*/ 52 w 71"/>
                    <a:gd name="T43" fmla="*/ 12 h 64"/>
                    <a:gd name="T44" fmla="*/ 46 w 71"/>
                    <a:gd name="T45" fmla="*/ 11 h 64"/>
                    <a:gd name="T46" fmla="*/ 43 w 71"/>
                    <a:gd name="T47" fmla="*/ 14 h 64"/>
                    <a:gd name="T48" fmla="*/ 42 w 71"/>
                    <a:gd name="T49" fmla="*/ 19 h 64"/>
                    <a:gd name="T50" fmla="*/ 43 w 71"/>
                    <a:gd name="T51" fmla="*/ 30 h 64"/>
                    <a:gd name="T52" fmla="*/ 45 w 71"/>
                    <a:gd name="T53" fmla="*/ 47 h 64"/>
                    <a:gd name="T54" fmla="*/ 42 w 71"/>
                    <a:gd name="T55" fmla="*/ 56 h 64"/>
                    <a:gd name="T56" fmla="*/ 34 w 71"/>
                    <a:gd name="T57" fmla="*/ 62 h 64"/>
                    <a:gd name="T58" fmla="*/ 23 w 71"/>
                    <a:gd name="T59" fmla="*/ 63 h 64"/>
                    <a:gd name="T60" fmla="*/ 13 w 71"/>
                    <a:gd name="T61" fmla="*/ 58 h 64"/>
                    <a:gd name="T62" fmla="*/ 5 w 71"/>
                    <a:gd name="T63" fmla="*/ 46 h 64"/>
                    <a:gd name="T64" fmla="*/ 2 w 71"/>
                    <a:gd name="T65" fmla="*/ 26 h 64"/>
                    <a:gd name="T66" fmla="*/ 13 w 71"/>
                    <a:gd name="T67" fmla="*/ 12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71" h="64">
                      <a:moveTo>
                        <a:pt x="13" y="12"/>
                      </a:move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5" y="23"/>
                        <a:pt x="13" y="26"/>
                        <a:pt x="12" y="30"/>
                      </a:cubicBezTo>
                      <a:cubicBezTo>
                        <a:pt x="10" y="34"/>
                        <a:pt x="11" y="38"/>
                        <a:pt x="13" y="42"/>
                      </a:cubicBezTo>
                      <a:cubicBezTo>
                        <a:pt x="15" y="47"/>
                        <a:pt x="18" y="50"/>
                        <a:pt x="20" y="52"/>
                      </a:cubicBezTo>
                      <a:cubicBezTo>
                        <a:pt x="23" y="53"/>
                        <a:pt x="26" y="53"/>
                        <a:pt x="29" y="52"/>
                      </a:cubicBezTo>
                      <a:cubicBezTo>
                        <a:pt x="31" y="51"/>
                        <a:pt x="32" y="49"/>
                        <a:pt x="33" y="47"/>
                      </a:cubicBezTo>
                      <a:cubicBezTo>
                        <a:pt x="33" y="45"/>
                        <a:pt x="33" y="41"/>
                        <a:pt x="32" y="35"/>
                      </a:cubicBezTo>
                      <a:cubicBezTo>
                        <a:pt x="31" y="26"/>
                        <a:pt x="30" y="20"/>
                        <a:pt x="30" y="17"/>
                      </a:cubicBezTo>
                      <a:cubicBezTo>
                        <a:pt x="30" y="13"/>
                        <a:pt x="31" y="10"/>
                        <a:pt x="33" y="8"/>
                      </a:cubicBezTo>
                      <a:cubicBezTo>
                        <a:pt x="35" y="5"/>
                        <a:pt x="37" y="3"/>
                        <a:pt x="40" y="2"/>
                      </a:cubicBezTo>
                      <a:cubicBezTo>
                        <a:pt x="43" y="1"/>
                        <a:pt x="46" y="0"/>
                        <a:pt x="49" y="0"/>
                      </a:cubicBezTo>
                      <a:cubicBezTo>
                        <a:pt x="51" y="1"/>
                        <a:pt x="54" y="2"/>
                        <a:pt x="56" y="3"/>
                      </a:cubicBezTo>
                      <a:cubicBezTo>
                        <a:pt x="58" y="4"/>
                        <a:pt x="60" y="6"/>
                        <a:pt x="62" y="8"/>
                      </a:cubicBezTo>
                      <a:cubicBezTo>
                        <a:pt x="64" y="11"/>
                        <a:pt x="66" y="14"/>
                        <a:pt x="67" y="17"/>
                      </a:cubicBezTo>
                      <a:cubicBezTo>
                        <a:pt x="69" y="21"/>
                        <a:pt x="71" y="26"/>
                        <a:pt x="71" y="30"/>
                      </a:cubicBezTo>
                      <a:cubicBezTo>
                        <a:pt x="71" y="34"/>
                        <a:pt x="70" y="38"/>
                        <a:pt x="69" y="41"/>
                      </a:cubicBezTo>
                      <a:cubicBezTo>
                        <a:pt x="67" y="43"/>
                        <a:pt x="64" y="46"/>
                        <a:pt x="61" y="48"/>
                      </a:cubicBezTo>
                      <a:cubicBezTo>
                        <a:pt x="55" y="39"/>
                        <a:pt x="55" y="39"/>
                        <a:pt x="55" y="39"/>
                      </a:cubicBezTo>
                      <a:cubicBezTo>
                        <a:pt x="58" y="37"/>
                        <a:pt x="60" y="35"/>
                        <a:pt x="61" y="32"/>
                      </a:cubicBezTo>
                      <a:cubicBezTo>
                        <a:pt x="61" y="29"/>
                        <a:pt x="61" y="25"/>
                        <a:pt x="59" y="21"/>
                      </a:cubicBezTo>
                      <a:cubicBezTo>
                        <a:pt x="57" y="16"/>
                        <a:pt x="55" y="13"/>
                        <a:pt x="52" y="12"/>
                      </a:cubicBezTo>
                      <a:cubicBezTo>
                        <a:pt x="50" y="11"/>
                        <a:pt x="48" y="10"/>
                        <a:pt x="46" y="11"/>
                      </a:cubicBezTo>
                      <a:cubicBezTo>
                        <a:pt x="44" y="12"/>
                        <a:pt x="43" y="13"/>
                        <a:pt x="43" y="14"/>
                      </a:cubicBezTo>
                      <a:cubicBezTo>
                        <a:pt x="42" y="15"/>
                        <a:pt x="42" y="17"/>
                        <a:pt x="42" y="19"/>
                      </a:cubicBezTo>
                      <a:cubicBezTo>
                        <a:pt x="42" y="20"/>
                        <a:pt x="42" y="24"/>
                        <a:pt x="43" y="30"/>
                      </a:cubicBezTo>
                      <a:cubicBezTo>
                        <a:pt x="44" y="38"/>
                        <a:pt x="45" y="43"/>
                        <a:pt x="45" y="47"/>
                      </a:cubicBezTo>
                      <a:cubicBezTo>
                        <a:pt x="45" y="50"/>
                        <a:pt x="44" y="53"/>
                        <a:pt x="42" y="56"/>
                      </a:cubicBezTo>
                      <a:cubicBezTo>
                        <a:pt x="41" y="59"/>
                        <a:pt x="38" y="61"/>
                        <a:pt x="34" y="62"/>
                      </a:cubicBezTo>
                      <a:cubicBezTo>
                        <a:pt x="31" y="64"/>
                        <a:pt x="27" y="64"/>
                        <a:pt x="23" y="63"/>
                      </a:cubicBezTo>
                      <a:cubicBezTo>
                        <a:pt x="19" y="63"/>
                        <a:pt x="16" y="61"/>
                        <a:pt x="13" y="58"/>
                      </a:cubicBezTo>
                      <a:cubicBezTo>
                        <a:pt x="9" y="55"/>
                        <a:pt x="7" y="51"/>
                        <a:pt x="5" y="46"/>
                      </a:cubicBezTo>
                      <a:cubicBezTo>
                        <a:pt x="1" y="38"/>
                        <a:pt x="0" y="31"/>
                        <a:pt x="2" y="26"/>
                      </a:cubicBezTo>
                      <a:cubicBezTo>
                        <a:pt x="3" y="20"/>
                        <a:pt x="7" y="16"/>
                        <a:pt x="13" y="1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sz="1200"/>
                </a:p>
              </p:txBody>
            </p:sp>
          </p:grpSp>
        </p:grpSp>
      </p:grpSp>
      <p:grpSp>
        <p:nvGrpSpPr>
          <p:cNvPr id="193" name="Supporting Activities">
            <a:extLst>
              <a:ext uri="{FF2B5EF4-FFF2-40B4-BE49-F238E27FC236}">
                <a16:creationId xmlns:a16="http://schemas.microsoft.com/office/drawing/2014/main" id="{ED8D81CF-2626-FCC0-5D02-0715616DE0D6}"/>
              </a:ext>
            </a:extLst>
          </p:cNvPr>
          <p:cNvGrpSpPr/>
          <p:nvPr/>
        </p:nvGrpSpPr>
        <p:grpSpPr>
          <a:xfrm>
            <a:off x="4623195" y="1831058"/>
            <a:ext cx="3024511" cy="2805188"/>
            <a:chOff x="4623195" y="1831058"/>
            <a:chExt cx="3024511" cy="2805188"/>
          </a:xfrm>
        </p:grpSpPr>
        <p:grpSp>
          <p:nvGrpSpPr>
            <p:cNvPr id="108" name="Engage">
              <a:extLst>
                <a:ext uri="{FF2B5EF4-FFF2-40B4-BE49-F238E27FC236}">
                  <a16:creationId xmlns:a16="http://schemas.microsoft.com/office/drawing/2014/main" id="{A79CA9CF-6206-9519-D55E-06004BB52423}"/>
                </a:ext>
              </a:extLst>
            </p:cNvPr>
            <p:cNvGrpSpPr/>
            <p:nvPr/>
          </p:nvGrpSpPr>
          <p:grpSpPr>
            <a:xfrm>
              <a:off x="5784803" y="1831058"/>
              <a:ext cx="699943" cy="185479"/>
              <a:chOff x="5646738" y="1489075"/>
              <a:chExt cx="820737" cy="217488"/>
            </a:xfrm>
          </p:grpSpPr>
          <p:sp>
            <p:nvSpPr>
              <p:cNvPr id="128" name="Freeform 80">
                <a:extLst>
                  <a:ext uri="{FF2B5EF4-FFF2-40B4-BE49-F238E27FC236}">
                    <a16:creationId xmlns:a16="http://schemas.microsoft.com/office/drawing/2014/main" id="{12C1D143-D8D6-0209-5698-F9C79CDC4A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6738" y="1520825"/>
                <a:ext cx="136525" cy="185738"/>
              </a:xfrm>
              <a:custGeom>
                <a:avLst/>
                <a:gdLst>
                  <a:gd name="T0" fmla="*/ 23 w 86"/>
                  <a:gd name="T1" fmla="*/ 117 h 117"/>
                  <a:gd name="T2" fmla="*/ 0 w 86"/>
                  <a:gd name="T3" fmla="*/ 14 h 117"/>
                  <a:gd name="T4" fmla="*/ 61 w 86"/>
                  <a:gd name="T5" fmla="*/ 0 h 117"/>
                  <a:gd name="T6" fmla="*/ 64 w 86"/>
                  <a:gd name="T7" fmla="*/ 13 h 117"/>
                  <a:gd name="T8" fmla="*/ 14 w 86"/>
                  <a:gd name="T9" fmla="*/ 24 h 117"/>
                  <a:gd name="T10" fmla="*/ 21 w 86"/>
                  <a:gd name="T11" fmla="*/ 56 h 117"/>
                  <a:gd name="T12" fmla="*/ 68 w 86"/>
                  <a:gd name="T13" fmla="*/ 45 h 117"/>
                  <a:gd name="T14" fmla="*/ 70 w 86"/>
                  <a:gd name="T15" fmla="*/ 58 h 117"/>
                  <a:gd name="T16" fmla="*/ 23 w 86"/>
                  <a:gd name="T17" fmla="*/ 67 h 117"/>
                  <a:gd name="T18" fmla="*/ 32 w 86"/>
                  <a:gd name="T19" fmla="*/ 103 h 117"/>
                  <a:gd name="T20" fmla="*/ 83 w 86"/>
                  <a:gd name="T21" fmla="*/ 91 h 117"/>
                  <a:gd name="T22" fmla="*/ 86 w 86"/>
                  <a:gd name="T23" fmla="*/ 104 h 117"/>
                  <a:gd name="T24" fmla="*/ 23 w 86"/>
                  <a:gd name="T25" fmla="*/ 11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6" h="117">
                    <a:moveTo>
                      <a:pt x="23" y="117"/>
                    </a:moveTo>
                    <a:lnTo>
                      <a:pt x="0" y="14"/>
                    </a:lnTo>
                    <a:lnTo>
                      <a:pt x="61" y="0"/>
                    </a:lnTo>
                    <a:lnTo>
                      <a:pt x="64" y="13"/>
                    </a:lnTo>
                    <a:lnTo>
                      <a:pt x="14" y="24"/>
                    </a:lnTo>
                    <a:lnTo>
                      <a:pt x="21" y="56"/>
                    </a:lnTo>
                    <a:lnTo>
                      <a:pt x="68" y="45"/>
                    </a:lnTo>
                    <a:lnTo>
                      <a:pt x="70" y="58"/>
                    </a:lnTo>
                    <a:lnTo>
                      <a:pt x="23" y="67"/>
                    </a:lnTo>
                    <a:lnTo>
                      <a:pt x="32" y="103"/>
                    </a:lnTo>
                    <a:lnTo>
                      <a:pt x="83" y="91"/>
                    </a:lnTo>
                    <a:lnTo>
                      <a:pt x="86" y="104"/>
                    </a:lnTo>
                    <a:lnTo>
                      <a:pt x="23" y="117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9" name="Freeform 81">
                <a:extLst>
                  <a:ext uri="{FF2B5EF4-FFF2-40B4-BE49-F238E27FC236}">
                    <a16:creationId xmlns:a16="http://schemas.microsoft.com/office/drawing/2014/main" id="{6935ADD5-01CE-6A76-E33F-888B30285A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78500" y="1498600"/>
                <a:ext cx="130175" cy="182563"/>
              </a:xfrm>
              <a:custGeom>
                <a:avLst/>
                <a:gdLst>
                  <a:gd name="T0" fmla="*/ 15 w 82"/>
                  <a:gd name="T1" fmla="*/ 115 h 115"/>
                  <a:gd name="T2" fmla="*/ 0 w 82"/>
                  <a:gd name="T3" fmla="*/ 11 h 115"/>
                  <a:gd name="T4" fmla="*/ 11 w 82"/>
                  <a:gd name="T5" fmla="*/ 9 h 115"/>
                  <a:gd name="T6" fmla="*/ 68 w 82"/>
                  <a:gd name="T7" fmla="*/ 85 h 115"/>
                  <a:gd name="T8" fmla="*/ 57 w 82"/>
                  <a:gd name="T9" fmla="*/ 3 h 115"/>
                  <a:gd name="T10" fmla="*/ 67 w 82"/>
                  <a:gd name="T11" fmla="*/ 0 h 115"/>
                  <a:gd name="T12" fmla="*/ 82 w 82"/>
                  <a:gd name="T13" fmla="*/ 106 h 115"/>
                  <a:gd name="T14" fmla="*/ 70 w 82"/>
                  <a:gd name="T15" fmla="*/ 107 h 115"/>
                  <a:gd name="T16" fmla="*/ 14 w 82"/>
                  <a:gd name="T17" fmla="*/ 31 h 115"/>
                  <a:gd name="T18" fmla="*/ 26 w 82"/>
                  <a:gd name="T19" fmla="*/ 113 h 115"/>
                  <a:gd name="T20" fmla="*/ 15 w 82"/>
                  <a:gd name="T21" fmla="*/ 115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2" h="115">
                    <a:moveTo>
                      <a:pt x="15" y="115"/>
                    </a:moveTo>
                    <a:lnTo>
                      <a:pt x="0" y="11"/>
                    </a:lnTo>
                    <a:lnTo>
                      <a:pt x="11" y="9"/>
                    </a:lnTo>
                    <a:lnTo>
                      <a:pt x="68" y="85"/>
                    </a:lnTo>
                    <a:lnTo>
                      <a:pt x="57" y="3"/>
                    </a:lnTo>
                    <a:lnTo>
                      <a:pt x="67" y="0"/>
                    </a:lnTo>
                    <a:lnTo>
                      <a:pt x="82" y="106"/>
                    </a:lnTo>
                    <a:lnTo>
                      <a:pt x="70" y="107"/>
                    </a:lnTo>
                    <a:lnTo>
                      <a:pt x="14" y="31"/>
                    </a:lnTo>
                    <a:lnTo>
                      <a:pt x="26" y="113"/>
                    </a:lnTo>
                    <a:lnTo>
                      <a:pt x="15" y="115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30" name="Freeform 82">
                <a:extLst>
                  <a:ext uri="{FF2B5EF4-FFF2-40B4-BE49-F238E27FC236}">
                    <a16:creationId xmlns:a16="http://schemas.microsoft.com/office/drawing/2014/main" id="{379F22DB-8610-3119-2122-F6F6572C0C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22963" y="1489075"/>
                <a:ext cx="131763" cy="174625"/>
              </a:xfrm>
              <a:custGeom>
                <a:avLst/>
                <a:gdLst>
                  <a:gd name="T0" fmla="*/ 42 w 78"/>
                  <a:gd name="T1" fmla="*/ 62 h 103"/>
                  <a:gd name="T2" fmla="*/ 41 w 78"/>
                  <a:gd name="T3" fmla="*/ 50 h 103"/>
                  <a:gd name="T4" fmla="*/ 76 w 78"/>
                  <a:gd name="T5" fmla="*/ 48 h 103"/>
                  <a:gd name="T6" fmla="*/ 78 w 78"/>
                  <a:gd name="T7" fmla="*/ 85 h 103"/>
                  <a:gd name="T8" fmla="*/ 62 w 78"/>
                  <a:gd name="T9" fmla="*/ 98 h 103"/>
                  <a:gd name="T10" fmla="*/ 45 w 78"/>
                  <a:gd name="T11" fmla="*/ 102 h 103"/>
                  <a:gd name="T12" fmla="*/ 24 w 78"/>
                  <a:gd name="T13" fmla="*/ 98 h 103"/>
                  <a:gd name="T14" fmla="*/ 8 w 78"/>
                  <a:gd name="T15" fmla="*/ 81 h 103"/>
                  <a:gd name="T16" fmla="*/ 1 w 78"/>
                  <a:gd name="T17" fmla="*/ 54 h 103"/>
                  <a:gd name="T18" fmla="*/ 4 w 78"/>
                  <a:gd name="T19" fmla="*/ 26 h 103"/>
                  <a:gd name="T20" fmla="*/ 18 w 78"/>
                  <a:gd name="T21" fmla="*/ 7 h 103"/>
                  <a:gd name="T22" fmla="*/ 38 w 78"/>
                  <a:gd name="T23" fmla="*/ 0 h 103"/>
                  <a:gd name="T24" fmla="*/ 54 w 78"/>
                  <a:gd name="T25" fmla="*/ 2 h 103"/>
                  <a:gd name="T26" fmla="*/ 66 w 78"/>
                  <a:gd name="T27" fmla="*/ 11 h 103"/>
                  <a:gd name="T28" fmla="*/ 73 w 78"/>
                  <a:gd name="T29" fmla="*/ 27 h 103"/>
                  <a:gd name="T30" fmla="*/ 64 w 78"/>
                  <a:gd name="T31" fmla="*/ 31 h 103"/>
                  <a:gd name="T32" fmla="*/ 58 w 78"/>
                  <a:gd name="T33" fmla="*/ 19 h 103"/>
                  <a:gd name="T34" fmla="*/ 50 w 78"/>
                  <a:gd name="T35" fmla="*/ 13 h 103"/>
                  <a:gd name="T36" fmla="*/ 39 w 78"/>
                  <a:gd name="T37" fmla="*/ 11 h 103"/>
                  <a:gd name="T38" fmla="*/ 24 w 78"/>
                  <a:gd name="T39" fmla="*/ 16 h 103"/>
                  <a:gd name="T40" fmla="*/ 14 w 78"/>
                  <a:gd name="T41" fmla="*/ 30 h 103"/>
                  <a:gd name="T42" fmla="*/ 12 w 78"/>
                  <a:gd name="T43" fmla="*/ 53 h 103"/>
                  <a:gd name="T44" fmla="*/ 22 w 78"/>
                  <a:gd name="T45" fmla="*/ 82 h 103"/>
                  <a:gd name="T46" fmla="*/ 44 w 78"/>
                  <a:gd name="T47" fmla="*/ 91 h 103"/>
                  <a:gd name="T48" fmla="*/ 57 w 78"/>
                  <a:gd name="T49" fmla="*/ 87 h 103"/>
                  <a:gd name="T50" fmla="*/ 67 w 78"/>
                  <a:gd name="T51" fmla="*/ 79 h 103"/>
                  <a:gd name="T52" fmla="*/ 66 w 78"/>
                  <a:gd name="T53" fmla="*/ 60 h 103"/>
                  <a:gd name="T54" fmla="*/ 42 w 78"/>
                  <a:gd name="T55" fmla="*/ 62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8" h="103">
                    <a:moveTo>
                      <a:pt x="42" y="62"/>
                    </a:moveTo>
                    <a:cubicBezTo>
                      <a:pt x="41" y="50"/>
                      <a:pt x="41" y="50"/>
                      <a:pt x="41" y="50"/>
                    </a:cubicBezTo>
                    <a:cubicBezTo>
                      <a:pt x="76" y="48"/>
                      <a:pt x="76" y="48"/>
                      <a:pt x="76" y="48"/>
                    </a:cubicBezTo>
                    <a:cubicBezTo>
                      <a:pt x="78" y="85"/>
                      <a:pt x="78" y="85"/>
                      <a:pt x="78" y="85"/>
                    </a:cubicBezTo>
                    <a:cubicBezTo>
                      <a:pt x="73" y="90"/>
                      <a:pt x="68" y="95"/>
                      <a:pt x="62" y="98"/>
                    </a:cubicBezTo>
                    <a:cubicBezTo>
                      <a:pt x="57" y="100"/>
                      <a:pt x="51" y="102"/>
                      <a:pt x="45" y="102"/>
                    </a:cubicBezTo>
                    <a:cubicBezTo>
                      <a:pt x="37" y="103"/>
                      <a:pt x="30" y="101"/>
                      <a:pt x="24" y="98"/>
                    </a:cubicBezTo>
                    <a:cubicBezTo>
                      <a:pt x="17" y="94"/>
                      <a:pt x="12" y="89"/>
                      <a:pt x="8" y="81"/>
                    </a:cubicBezTo>
                    <a:cubicBezTo>
                      <a:pt x="4" y="74"/>
                      <a:pt x="1" y="65"/>
                      <a:pt x="1" y="54"/>
                    </a:cubicBezTo>
                    <a:cubicBezTo>
                      <a:pt x="0" y="43"/>
                      <a:pt x="1" y="34"/>
                      <a:pt x="4" y="26"/>
                    </a:cubicBezTo>
                    <a:cubicBezTo>
                      <a:pt x="8" y="17"/>
                      <a:pt x="12" y="11"/>
                      <a:pt x="18" y="7"/>
                    </a:cubicBezTo>
                    <a:cubicBezTo>
                      <a:pt x="23" y="3"/>
                      <a:pt x="30" y="0"/>
                      <a:pt x="38" y="0"/>
                    </a:cubicBezTo>
                    <a:cubicBezTo>
                      <a:pt x="44" y="0"/>
                      <a:pt x="50" y="0"/>
                      <a:pt x="54" y="2"/>
                    </a:cubicBezTo>
                    <a:cubicBezTo>
                      <a:pt x="59" y="4"/>
                      <a:pt x="63" y="7"/>
                      <a:pt x="66" y="11"/>
                    </a:cubicBezTo>
                    <a:cubicBezTo>
                      <a:pt x="69" y="15"/>
                      <a:pt x="71" y="20"/>
                      <a:pt x="73" y="27"/>
                    </a:cubicBezTo>
                    <a:cubicBezTo>
                      <a:pt x="64" y="31"/>
                      <a:pt x="64" y="31"/>
                      <a:pt x="64" y="31"/>
                    </a:cubicBezTo>
                    <a:cubicBezTo>
                      <a:pt x="62" y="26"/>
                      <a:pt x="60" y="22"/>
                      <a:pt x="58" y="19"/>
                    </a:cubicBezTo>
                    <a:cubicBezTo>
                      <a:pt x="56" y="16"/>
                      <a:pt x="53" y="14"/>
                      <a:pt x="50" y="13"/>
                    </a:cubicBezTo>
                    <a:cubicBezTo>
                      <a:pt x="47" y="12"/>
                      <a:pt x="43" y="11"/>
                      <a:pt x="39" y="11"/>
                    </a:cubicBezTo>
                    <a:cubicBezTo>
                      <a:pt x="33" y="12"/>
                      <a:pt x="28" y="13"/>
                      <a:pt x="24" y="16"/>
                    </a:cubicBezTo>
                    <a:cubicBezTo>
                      <a:pt x="20" y="20"/>
                      <a:pt x="17" y="24"/>
                      <a:pt x="14" y="30"/>
                    </a:cubicBezTo>
                    <a:cubicBezTo>
                      <a:pt x="12" y="37"/>
                      <a:pt x="11" y="44"/>
                      <a:pt x="12" y="53"/>
                    </a:cubicBezTo>
                    <a:cubicBezTo>
                      <a:pt x="13" y="66"/>
                      <a:pt x="16" y="76"/>
                      <a:pt x="22" y="82"/>
                    </a:cubicBezTo>
                    <a:cubicBezTo>
                      <a:pt x="28" y="88"/>
                      <a:pt x="35" y="91"/>
                      <a:pt x="44" y="91"/>
                    </a:cubicBezTo>
                    <a:cubicBezTo>
                      <a:pt x="48" y="90"/>
                      <a:pt x="53" y="89"/>
                      <a:pt x="57" y="87"/>
                    </a:cubicBezTo>
                    <a:cubicBezTo>
                      <a:pt x="61" y="85"/>
                      <a:pt x="65" y="82"/>
                      <a:pt x="67" y="79"/>
                    </a:cubicBezTo>
                    <a:cubicBezTo>
                      <a:pt x="66" y="60"/>
                      <a:pt x="66" y="60"/>
                      <a:pt x="66" y="60"/>
                    </a:cubicBezTo>
                    <a:lnTo>
                      <a:pt x="42" y="62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31" name="Freeform 83">
                <a:extLst>
                  <a:ext uri="{FF2B5EF4-FFF2-40B4-BE49-F238E27FC236}">
                    <a16:creationId xmlns:a16="http://schemas.microsoft.com/office/drawing/2014/main" id="{6082DD28-85BB-7D8C-ED1E-05DBD7CC1E2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61075" y="1489075"/>
                <a:ext cx="128588" cy="169863"/>
              </a:xfrm>
              <a:custGeom>
                <a:avLst/>
                <a:gdLst>
                  <a:gd name="T0" fmla="*/ 0 w 76"/>
                  <a:gd name="T1" fmla="*/ 99 h 100"/>
                  <a:gd name="T2" fmla="*/ 33 w 76"/>
                  <a:gd name="T3" fmla="*/ 0 h 100"/>
                  <a:gd name="T4" fmla="*/ 44 w 76"/>
                  <a:gd name="T5" fmla="*/ 0 h 100"/>
                  <a:gd name="T6" fmla="*/ 76 w 76"/>
                  <a:gd name="T7" fmla="*/ 100 h 100"/>
                  <a:gd name="T8" fmla="*/ 64 w 76"/>
                  <a:gd name="T9" fmla="*/ 100 h 100"/>
                  <a:gd name="T10" fmla="*/ 55 w 76"/>
                  <a:gd name="T11" fmla="*/ 70 h 100"/>
                  <a:gd name="T12" fmla="*/ 21 w 76"/>
                  <a:gd name="T13" fmla="*/ 69 h 100"/>
                  <a:gd name="T14" fmla="*/ 11 w 76"/>
                  <a:gd name="T15" fmla="*/ 99 h 100"/>
                  <a:gd name="T16" fmla="*/ 0 w 76"/>
                  <a:gd name="T17" fmla="*/ 99 h 100"/>
                  <a:gd name="T18" fmla="*/ 24 w 76"/>
                  <a:gd name="T19" fmla="*/ 58 h 100"/>
                  <a:gd name="T20" fmla="*/ 52 w 76"/>
                  <a:gd name="T21" fmla="*/ 59 h 100"/>
                  <a:gd name="T22" fmla="*/ 44 w 76"/>
                  <a:gd name="T23" fmla="*/ 31 h 100"/>
                  <a:gd name="T24" fmla="*/ 38 w 76"/>
                  <a:gd name="T25" fmla="*/ 10 h 100"/>
                  <a:gd name="T26" fmla="*/ 33 w 76"/>
                  <a:gd name="T27" fmla="*/ 29 h 100"/>
                  <a:gd name="T28" fmla="*/ 24 w 76"/>
                  <a:gd name="T29" fmla="*/ 58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6" h="100">
                    <a:moveTo>
                      <a:pt x="0" y="99"/>
                    </a:moveTo>
                    <a:cubicBezTo>
                      <a:pt x="33" y="0"/>
                      <a:pt x="33" y="0"/>
                      <a:pt x="33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76" y="100"/>
                      <a:pt x="76" y="100"/>
                      <a:pt x="76" y="100"/>
                    </a:cubicBezTo>
                    <a:cubicBezTo>
                      <a:pt x="64" y="100"/>
                      <a:pt x="64" y="100"/>
                      <a:pt x="64" y="100"/>
                    </a:cubicBezTo>
                    <a:cubicBezTo>
                      <a:pt x="55" y="70"/>
                      <a:pt x="55" y="70"/>
                      <a:pt x="55" y="70"/>
                    </a:cubicBezTo>
                    <a:cubicBezTo>
                      <a:pt x="21" y="69"/>
                      <a:pt x="21" y="69"/>
                      <a:pt x="21" y="69"/>
                    </a:cubicBezTo>
                    <a:cubicBezTo>
                      <a:pt x="11" y="99"/>
                      <a:pt x="11" y="99"/>
                      <a:pt x="11" y="99"/>
                    </a:cubicBezTo>
                    <a:lnTo>
                      <a:pt x="0" y="99"/>
                    </a:lnTo>
                    <a:close/>
                    <a:moveTo>
                      <a:pt x="24" y="58"/>
                    </a:moveTo>
                    <a:cubicBezTo>
                      <a:pt x="52" y="59"/>
                      <a:pt x="52" y="59"/>
                      <a:pt x="52" y="59"/>
                    </a:cubicBezTo>
                    <a:cubicBezTo>
                      <a:pt x="44" y="31"/>
                      <a:pt x="44" y="31"/>
                      <a:pt x="44" y="31"/>
                    </a:cubicBezTo>
                    <a:cubicBezTo>
                      <a:pt x="41" y="23"/>
                      <a:pt x="39" y="16"/>
                      <a:pt x="38" y="10"/>
                    </a:cubicBezTo>
                    <a:cubicBezTo>
                      <a:pt x="37" y="17"/>
                      <a:pt x="35" y="23"/>
                      <a:pt x="33" y="29"/>
                    </a:cubicBezTo>
                    <a:lnTo>
                      <a:pt x="24" y="58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32" name="Freeform 84">
                <a:extLst>
                  <a:ext uri="{FF2B5EF4-FFF2-40B4-BE49-F238E27FC236}">
                    <a16:creationId xmlns:a16="http://schemas.microsoft.com/office/drawing/2014/main" id="{04F32318-7276-BEF6-6719-C7824789A6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00775" y="1493838"/>
                <a:ext cx="130175" cy="174625"/>
              </a:xfrm>
              <a:custGeom>
                <a:avLst/>
                <a:gdLst>
                  <a:gd name="T0" fmla="*/ 41 w 77"/>
                  <a:gd name="T1" fmla="*/ 62 h 103"/>
                  <a:gd name="T2" fmla="*/ 42 w 77"/>
                  <a:gd name="T3" fmla="*/ 51 h 103"/>
                  <a:gd name="T4" fmla="*/ 76 w 77"/>
                  <a:gd name="T5" fmla="*/ 54 h 103"/>
                  <a:gd name="T6" fmla="*/ 72 w 77"/>
                  <a:gd name="T7" fmla="*/ 91 h 103"/>
                  <a:gd name="T8" fmla="*/ 55 w 77"/>
                  <a:gd name="T9" fmla="*/ 101 h 103"/>
                  <a:gd name="T10" fmla="*/ 37 w 77"/>
                  <a:gd name="T11" fmla="*/ 103 h 103"/>
                  <a:gd name="T12" fmla="*/ 17 w 77"/>
                  <a:gd name="T13" fmla="*/ 95 h 103"/>
                  <a:gd name="T14" fmla="*/ 4 w 77"/>
                  <a:gd name="T15" fmla="*/ 76 h 103"/>
                  <a:gd name="T16" fmla="*/ 1 w 77"/>
                  <a:gd name="T17" fmla="*/ 48 h 103"/>
                  <a:gd name="T18" fmla="*/ 9 w 77"/>
                  <a:gd name="T19" fmla="*/ 20 h 103"/>
                  <a:gd name="T20" fmla="*/ 25 w 77"/>
                  <a:gd name="T21" fmla="*/ 4 h 103"/>
                  <a:gd name="T22" fmla="*/ 47 w 77"/>
                  <a:gd name="T23" fmla="*/ 1 h 103"/>
                  <a:gd name="T24" fmla="*/ 62 w 77"/>
                  <a:gd name="T25" fmla="*/ 5 h 103"/>
                  <a:gd name="T26" fmla="*/ 72 w 77"/>
                  <a:gd name="T27" fmla="*/ 16 h 103"/>
                  <a:gd name="T28" fmla="*/ 77 w 77"/>
                  <a:gd name="T29" fmla="*/ 33 h 103"/>
                  <a:gd name="T30" fmla="*/ 67 w 77"/>
                  <a:gd name="T31" fmla="*/ 35 h 103"/>
                  <a:gd name="T32" fmla="*/ 63 w 77"/>
                  <a:gd name="T33" fmla="*/ 22 h 103"/>
                  <a:gd name="T34" fmla="*/ 56 w 77"/>
                  <a:gd name="T35" fmla="*/ 15 h 103"/>
                  <a:gd name="T36" fmla="*/ 45 w 77"/>
                  <a:gd name="T37" fmla="*/ 12 h 103"/>
                  <a:gd name="T38" fmla="*/ 30 w 77"/>
                  <a:gd name="T39" fmla="*/ 14 h 103"/>
                  <a:gd name="T40" fmla="*/ 18 w 77"/>
                  <a:gd name="T41" fmla="*/ 27 h 103"/>
                  <a:gd name="T42" fmla="*/ 12 w 77"/>
                  <a:gd name="T43" fmla="*/ 48 h 103"/>
                  <a:gd name="T44" fmla="*/ 17 w 77"/>
                  <a:gd name="T45" fmla="*/ 79 h 103"/>
                  <a:gd name="T46" fmla="*/ 38 w 77"/>
                  <a:gd name="T47" fmla="*/ 91 h 103"/>
                  <a:gd name="T48" fmla="*/ 51 w 77"/>
                  <a:gd name="T49" fmla="*/ 89 h 103"/>
                  <a:gd name="T50" fmla="*/ 63 w 77"/>
                  <a:gd name="T51" fmla="*/ 83 h 103"/>
                  <a:gd name="T52" fmla="*/ 64 w 77"/>
                  <a:gd name="T53" fmla="*/ 65 h 103"/>
                  <a:gd name="T54" fmla="*/ 41 w 77"/>
                  <a:gd name="T55" fmla="*/ 62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7" h="103">
                    <a:moveTo>
                      <a:pt x="41" y="62"/>
                    </a:moveTo>
                    <a:cubicBezTo>
                      <a:pt x="42" y="51"/>
                      <a:pt x="42" y="51"/>
                      <a:pt x="42" y="51"/>
                    </a:cubicBezTo>
                    <a:cubicBezTo>
                      <a:pt x="76" y="54"/>
                      <a:pt x="76" y="54"/>
                      <a:pt x="76" y="54"/>
                    </a:cubicBezTo>
                    <a:cubicBezTo>
                      <a:pt x="72" y="91"/>
                      <a:pt x="72" y="91"/>
                      <a:pt x="72" y="91"/>
                    </a:cubicBezTo>
                    <a:cubicBezTo>
                      <a:pt x="67" y="95"/>
                      <a:pt x="61" y="99"/>
                      <a:pt x="55" y="101"/>
                    </a:cubicBezTo>
                    <a:cubicBezTo>
                      <a:pt x="49" y="103"/>
                      <a:pt x="43" y="103"/>
                      <a:pt x="37" y="103"/>
                    </a:cubicBezTo>
                    <a:cubicBezTo>
                      <a:pt x="29" y="102"/>
                      <a:pt x="23" y="99"/>
                      <a:pt x="17" y="95"/>
                    </a:cubicBezTo>
                    <a:cubicBezTo>
                      <a:pt x="11" y="90"/>
                      <a:pt x="7" y="84"/>
                      <a:pt x="4" y="76"/>
                    </a:cubicBezTo>
                    <a:cubicBezTo>
                      <a:pt x="1" y="68"/>
                      <a:pt x="0" y="59"/>
                      <a:pt x="1" y="48"/>
                    </a:cubicBezTo>
                    <a:cubicBezTo>
                      <a:pt x="2" y="37"/>
                      <a:pt x="5" y="28"/>
                      <a:pt x="9" y="20"/>
                    </a:cubicBezTo>
                    <a:cubicBezTo>
                      <a:pt x="14" y="13"/>
                      <a:pt x="19" y="7"/>
                      <a:pt x="25" y="4"/>
                    </a:cubicBezTo>
                    <a:cubicBezTo>
                      <a:pt x="31" y="1"/>
                      <a:pt x="38" y="0"/>
                      <a:pt x="47" y="1"/>
                    </a:cubicBezTo>
                    <a:cubicBezTo>
                      <a:pt x="52" y="1"/>
                      <a:pt x="58" y="3"/>
                      <a:pt x="62" y="5"/>
                    </a:cubicBezTo>
                    <a:cubicBezTo>
                      <a:pt x="66" y="8"/>
                      <a:pt x="69" y="11"/>
                      <a:pt x="72" y="16"/>
                    </a:cubicBezTo>
                    <a:cubicBezTo>
                      <a:pt x="74" y="20"/>
                      <a:pt x="76" y="26"/>
                      <a:pt x="77" y="33"/>
                    </a:cubicBezTo>
                    <a:cubicBezTo>
                      <a:pt x="67" y="35"/>
                      <a:pt x="67" y="35"/>
                      <a:pt x="67" y="35"/>
                    </a:cubicBezTo>
                    <a:cubicBezTo>
                      <a:pt x="66" y="30"/>
                      <a:pt x="65" y="25"/>
                      <a:pt x="63" y="22"/>
                    </a:cubicBezTo>
                    <a:cubicBezTo>
                      <a:pt x="61" y="19"/>
                      <a:pt x="59" y="17"/>
                      <a:pt x="56" y="15"/>
                    </a:cubicBezTo>
                    <a:cubicBezTo>
                      <a:pt x="53" y="13"/>
                      <a:pt x="49" y="12"/>
                      <a:pt x="45" y="12"/>
                    </a:cubicBezTo>
                    <a:cubicBezTo>
                      <a:pt x="39" y="11"/>
                      <a:pt x="34" y="12"/>
                      <a:pt x="30" y="14"/>
                    </a:cubicBezTo>
                    <a:cubicBezTo>
                      <a:pt x="25" y="17"/>
                      <a:pt x="21" y="21"/>
                      <a:pt x="18" y="27"/>
                    </a:cubicBezTo>
                    <a:cubicBezTo>
                      <a:pt x="15" y="33"/>
                      <a:pt x="13" y="40"/>
                      <a:pt x="12" y="48"/>
                    </a:cubicBezTo>
                    <a:cubicBezTo>
                      <a:pt x="11" y="62"/>
                      <a:pt x="13" y="72"/>
                      <a:pt x="17" y="79"/>
                    </a:cubicBezTo>
                    <a:cubicBezTo>
                      <a:pt x="22" y="86"/>
                      <a:pt x="29" y="90"/>
                      <a:pt x="38" y="91"/>
                    </a:cubicBezTo>
                    <a:cubicBezTo>
                      <a:pt x="42" y="91"/>
                      <a:pt x="47" y="91"/>
                      <a:pt x="51" y="89"/>
                    </a:cubicBezTo>
                    <a:cubicBezTo>
                      <a:pt x="56" y="88"/>
                      <a:pt x="60" y="86"/>
                      <a:pt x="63" y="83"/>
                    </a:cubicBezTo>
                    <a:cubicBezTo>
                      <a:pt x="64" y="65"/>
                      <a:pt x="64" y="65"/>
                      <a:pt x="64" y="65"/>
                    </a:cubicBezTo>
                    <a:lnTo>
                      <a:pt x="41" y="62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33" name="Freeform 85">
                <a:extLst>
                  <a:ext uri="{FF2B5EF4-FFF2-40B4-BE49-F238E27FC236}">
                    <a16:creationId xmlns:a16="http://schemas.microsoft.com/office/drawing/2014/main" id="{6B67707D-0570-4028-4C88-C8AD49116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0475" y="1509713"/>
                <a:ext cx="127000" cy="182563"/>
              </a:xfrm>
              <a:custGeom>
                <a:avLst/>
                <a:gdLst>
                  <a:gd name="T0" fmla="*/ 0 w 80"/>
                  <a:gd name="T1" fmla="*/ 103 h 115"/>
                  <a:gd name="T2" fmla="*/ 18 w 80"/>
                  <a:gd name="T3" fmla="*/ 0 h 115"/>
                  <a:gd name="T4" fmla="*/ 80 w 80"/>
                  <a:gd name="T5" fmla="*/ 10 h 115"/>
                  <a:gd name="T6" fmla="*/ 78 w 80"/>
                  <a:gd name="T7" fmla="*/ 22 h 115"/>
                  <a:gd name="T8" fmla="*/ 28 w 80"/>
                  <a:gd name="T9" fmla="*/ 14 h 115"/>
                  <a:gd name="T10" fmla="*/ 22 w 80"/>
                  <a:gd name="T11" fmla="*/ 46 h 115"/>
                  <a:gd name="T12" fmla="*/ 69 w 80"/>
                  <a:gd name="T13" fmla="*/ 54 h 115"/>
                  <a:gd name="T14" fmla="*/ 67 w 80"/>
                  <a:gd name="T15" fmla="*/ 66 h 115"/>
                  <a:gd name="T16" fmla="*/ 19 w 80"/>
                  <a:gd name="T17" fmla="*/ 57 h 115"/>
                  <a:gd name="T18" fmla="*/ 14 w 80"/>
                  <a:gd name="T19" fmla="*/ 94 h 115"/>
                  <a:gd name="T20" fmla="*/ 66 w 80"/>
                  <a:gd name="T21" fmla="*/ 102 h 115"/>
                  <a:gd name="T22" fmla="*/ 64 w 80"/>
                  <a:gd name="T23" fmla="*/ 115 h 115"/>
                  <a:gd name="T24" fmla="*/ 0 w 80"/>
                  <a:gd name="T25" fmla="*/ 103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" h="115">
                    <a:moveTo>
                      <a:pt x="0" y="103"/>
                    </a:moveTo>
                    <a:lnTo>
                      <a:pt x="18" y="0"/>
                    </a:lnTo>
                    <a:lnTo>
                      <a:pt x="80" y="10"/>
                    </a:lnTo>
                    <a:lnTo>
                      <a:pt x="78" y="22"/>
                    </a:lnTo>
                    <a:lnTo>
                      <a:pt x="28" y="14"/>
                    </a:lnTo>
                    <a:lnTo>
                      <a:pt x="22" y="46"/>
                    </a:lnTo>
                    <a:lnTo>
                      <a:pt x="69" y="54"/>
                    </a:lnTo>
                    <a:lnTo>
                      <a:pt x="67" y="66"/>
                    </a:lnTo>
                    <a:lnTo>
                      <a:pt x="19" y="57"/>
                    </a:lnTo>
                    <a:lnTo>
                      <a:pt x="14" y="94"/>
                    </a:lnTo>
                    <a:lnTo>
                      <a:pt x="66" y="102"/>
                    </a:lnTo>
                    <a:lnTo>
                      <a:pt x="64" y="115"/>
                    </a:lnTo>
                    <a:lnTo>
                      <a:pt x="0" y="103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  <p:grpSp>
          <p:nvGrpSpPr>
            <p:cNvPr id="109" name="Communicate">
              <a:extLst>
                <a:ext uri="{FF2B5EF4-FFF2-40B4-BE49-F238E27FC236}">
                  <a16:creationId xmlns:a16="http://schemas.microsoft.com/office/drawing/2014/main" id="{1A1828F0-5121-B1B8-E303-4FB49F6856B6}"/>
                </a:ext>
              </a:extLst>
            </p:cNvPr>
            <p:cNvGrpSpPr/>
            <p:nvPr/>
          </p:nvGrpSpPr>
          <p:grpSpPr>
            <a:xfrm>
              <a:off x="4623195" y="3558577"/>
              <a:ext cx="697235" cy="1077669"/>
              <a:chOff x="4284663" y="3514725"/>
              <a:chExt cx="817563" cy="1263651"/>
            </a:xfrm>
          </p:grpSpPr>
          <p:sp>
            <p:nvSpPr>
              <p:cNvPr id="117" name="Freeform 86">
                <a:extLst>
                  <a:ext uri="{FF2B5EF4-FFF2-40B4-BE49-F238E27FC236}">
                    <a16:creationId xmlns:a16="http://schemas.microsoft.com/office/drawing/2014/main" id="{57F3F00E-F06A-BDD1-AD27-EF5E068DE1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4663" y="3514725"/>
                <a:ext cx="176213" cy="127000"/>
              </a:xfrm>
              <a:custGeom>
                <a:avLst/>
                <a:gdLst>
                  <a:gd name="T0" fmla="*/ 41 w 104"/>
                  <a:gd name="T1" fmla="*/ 64 h 75"/>
                  <a:gd name="T2" fmla="*/ 39 w 104"/>
                  <a:gd name="T3" fmla="*/ 75 h 75"/>
                  <a:gd name="T4" fmla="*/ 12 w 104"/>
                  <a:gd name="T5" fmla="*/ 66 h 75"/>
                  <a:gd name="T6" fmla="*/ 1 w 104"/>
                  <a:gd name="T7" fmla="*/ 46 h 75"/>
                  <a:gd name="T8" fmla="*/ 4 w 104"/>
                  <a:gd name="T9" fmla="*/ 26 h 75"/>
                  <a:gd name="T10" fmla="*/ 19 w 104"/>
                  <a:gd name="T11" fmla="*/ 10 h 75"/>
                  <a:gd name="T12" fmla="*/ 47 w 104"/>
                  <a:gd name="T13" fmla="*/ 1 h 75"/>
                  <a:gd name="T14" fmla="*/ 75 w 104"/>
                  <a:gd name="T15" fmla="*/ 2 h 75"/>
                  <a:gd name="T16" fmla="*/ 94 w 104"/>
                  <a:gd name="T17" fmla="*/ 13 h 75"/>
                  <a:gd name="T18" fmla="*/ 103 w 104"/>
                  <a:gd name="T19" fmla="*/ 32 h 75"/>
                  <a:gd name="T20" fmla="*/ 98 w 104"/>
                  <a:gd name="T21" fmla="*/ 53 h 75"/>
                  <a:gd name="T22" fmla="*/ 79 w 104"/>
                  <a:gd name="T23" fmla="*/ 68 h 75"/>
                  <a:gd name="T24" fmla="*/ 74 w 104"/>
                  <a:gd name="T25" fmla="*/ 58 h 75"/>
                  <a:gd name="T26" fmla="*/ 92 w 104"/>
                  <a:gd name="T27" fmla="*/ 33 h 75"/>
                  <a:gd name="T28" fmla="*/ 85 w 104"/>
                  <a:gd name="T29" fmla="*/ 20 h 75"/>
                  <a:gd name="T30" fmla="*/ 71 w 104"/>
                  <a:gd name="T31" fmla="*/ 12 h 75"/>
                  <a:gd name="T32" fmla="*/ 48 w 104"/>
                  <a:gd name="T33" fmla="*/ 12 h 75"/>
                  <a:gd name="T34" fmla="*/ 19 w 104"/>
                  <a:gd name="T35" fmla="*/ 24 h 75"/>
                  <a:gd name="T36" fmla="*/ 12 w 104"/>
                  <a:gd name="T37" fmla="*/ 44 h 75"/>
                  <a:gd name="T38" fmla="*/ 20 w 104"/>
                  <a:gd name="T39" fmla="*/ 58 h 75"/>
                  <a:gd name="T40" fmla="*/ 41 w 104"/>
                  <a:gd name="T41" fmla="*/ 64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04" h="75">
                    <a:moveTo>
                      <a:pt x="41" y="64"/>
                    </a:moveTo>
                    <a:cubicBezTo>
                      <a:pt x="39" y="75"/>
                      <a:pt x="39" y="75"/>
                      <a:pt x="39" y="75"/>
                    </a:cubicBezTo>
                    <a:cubicBezTo>
                      <a:pt x="27" y="74"/>
                      <a:pt x="19" y="71"/>
                      <a:pt x="12" y="66"/>
                    </a:cubicBezTo>
                    <a:cubicBezTo>
                      <a:pt x="6" y="61"/>
                      <a:pt x="2" y="54"/>
                      <a:pt x="1" y="46"/>
                    </a:cubicBezTo>
                    <a:cubicBezTo>
                      <a:pt x="0" y="39"/>
                      <a:pt x="1" y="32"/>
                      <a:pt x="4" y="26"/>
                    </a:cubicBezTo>
                    <a:cubicBezTo>
                      <a:pt x="6" y="20"/>
                      <a:pt x="12" y="15"/>
                      <a:pt x="19" y="10"/>
                    </a:cubicBezTo>
                    <a:cubicBezTo>
                      <a:pt x="27" y="6"/>
                      <a:pt x="36" y="3"/>
                      <a:pt x="47" y="1"/>
                    </a:cubicBezTo>
                    <a:cubicBezTo>
                      <a:pt x="58" y="0"/>
                      <a:pt x="67" y="0"/>
                      <a:pt x="75" y="2"/>
                    </a:cubicBezTo>
                    <a:cubicBezTo>
                      <a:pt x="83" y="4"/>
                      <a:pt x="89" y="8"/>
                      <a:pt x="94" y="13"/>
                    </a:cubicBezTo>
                    <a:cubicBezTo>
                      <a:pt x="99" y="18"/>
                      <a:pt x="102" y="25"/>
                      <a:pt x="103" y="32"/>
                    </a:cubicBezTo>
                    <a:cubicBezTo>
                      <a:pt x="104" y="39"/>
                      <a:pt x="102" y="47"/>
                      <a:pt x="98" y="53"/>
                    </a:cubicBezTo>
                    <a:cubicBezTo>
                      <a:pt x="94" y="59"/>
                      <a:pt x="88" y="64"/>
                      <a:pt x="79" y="68"/>
                    </a:cubicBezTo>
                    <a:cubicBezTo>
                      <a:pt x="74" y="58"/>
                      <a:pt x="74" y="58"/>
                      <a:pt x="74" y="58"/>
                    </a:cubicBezTo>
                    <a:cubicBezTo>
                      <a:pt x="87" y="52"/>
                      <a:pt x="93" y="44"/>
                      <a:pt x="92" y="33"/>
                    </a:cubicBezTo>
                    <a:cubicBezTo>
                      <a:pt x="91" y="28"/>
                      <a:pt x="89" y="23"/>
                      <a:pt x="85" y="20"/>
                    </a:cubicBezTo>
                    <a:cubicBezTo>
                      <a:pt x="82" y="16"/>
                      <a:pt x="77" y="14"/>
                      <a:pt x="71" y="12"/>
                    </a:cubicBezTo>
                    <a:cubicBezTo>
                      <a:pt x="65" y="11"/>
                      <a:pt x="57" y="11"/>
                      <a:pt x="48" y="12"/>
                    </a:cubicBezTo>
                    <a:cubicBezTo>
                      <a:pt x="35" y="14"/>
                      <a:pt x="25" y="18"/>
                      <a:pt x="19" y="24"/>
                    </a:cubicBezTo>
                    <a:cubicBezTo>
                      <a:pt x="13" y="29"/>
                      <a:pt x="11" y="36"/>
                      <a:pt x="12" y="44"/>
                    </a:cubicBezTo>
                    <a:cubicBezTo>
                      <a:pt x="13" y="50"/>
                      <a:pt x="16" y="55"/>
                      <a:pt x="20" y="58"/>
                    </a:cubicBezTo>
                    <a:cubicBezTo>
                      <a:pt x="25" y="62"/>
                      <a:pt x="32" y="64"/>
                      <a:pt x="41" y="64"/>
                    </a:cubicBez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8" name="Freeform 87">
                <a:extLst>
                  <a:ext uri="{FF2B5EF4-FFF2-40B4-BE49-F238E27FC236}">
                    <a16:creationId xmlns:a16="http://schemas.microsoft.com/office/drawing/2014/main" id="{5DCF086D-D087-F4BD-300E-DDE60AF954F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10063" y="3648075"/>
                <a:ext cx="176213" cy="141288"/>
              </a:xfrm>
              <a:custGeom>
                <a:avLst/>
                <a:gdLst>
                  <a:gd name="T0" fmla="*/ 42 w 104"/>
                  <a:gd name="T1" fmla="*/ 4 h 83"/>
                  <a:gd name="T2" fmla="*/ 83 w 104"/>
                  <a:gd name="T3" fmla="*/ 6 h 83"/>
                  <a:gd name="T4" fmla="*/ 103 w 104"/>
                  <a:gd name="T5" fmla="*/ 30 h 83"/>
                  <a:gd name="T6" fmla="*/ 101 w 104"/>
                  <a:gd name="T7" fmla="*/ 50 h 83"/>
                  <a:gd name="T8" fmla="*/ 87 w 104"/>
                  <a:gd name="T9" fmla="*/ 68 h 83"/>
                  <a:gd name="T10" fmla="*/ 62 w 104"/>
                  <a:gd name="T11" fmla="*/ 80 h 83"/>
                  <a:gd name="T12" fmla="*/ 24 w 104"/>
                  <a:gd name="T13" fmla="*/ 78 h 83"/>
                  <a:gd name="T14" fmla="*/ 3 w 104"/>
                  <a:gd name="T15" fmla="*/ 53 h 83"/>
                  <a:gd name="T16" fmla="*/ 11 w 104"/>
                  <a:gd name="T17" fmla="*/ 22 h 83"/>
                  <a:gd name="T18" fmla="*/ 42 w 104"/>
                  <a:gd name="T19" fmla="*/ 4 h 83"/>
                  <a:gd name="T20" fmla="*/ 45 w 104"/>
                  <a:gd name="T21" fmla="*/ 15 h 83"/>
                  <a:gd name="T22" fmla="*/ 19 w 104"/>
                  <a:gd name="T23" fmla="*/ 29 h 83"/>
                  <a:gd name="T24" fmla="*/ 14 w 104"/>
                  <a:gd name="T25" fmla="*/ 51 h 83"/>
                  <a:gd name="T26" fmla="*/ 28 w 104"/>
                  <a:gd name="T27" fmla="*/ 68 h 83"/>
                  <a:gd name="T28" fmla="*/ 59 w 104"/>
                  <a:gd name="T29" fmla="*/ 69 h 83"/>
                  <a:gd name="T30" fmla="*/ 81 w 104"/>
                  <a:gd name="T31" fmla="*/ 59 h 83"/>
                  <a:gd name="T32" fmla="*/ 90 w 104"/>
                  <a:gd name="T33" fmla="*/ 47 h 83"/>
                  <a:gd name="T34" fmla="*/ 92 w 104"/>
                  <a:gd name="T35" fmla="*/ 33 h 83"/>
                  <a:gd name="T36" fmla="*/ 77 w 104"/>
                  <a:gd name="T37" fmla="*/ 15 h 83"/>
                  <a:gd name="T38" fmla="*/ 45 w 104"/>
                  <a:gd name="T39" fmla="*/ 15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4" h="83">
                    <a:moveTo>
                      <a:pt x="42" y="4"/>
                    </a:moveTo>
                    <a:cubicBezTo>
                      <a:pt x="59" y="0"/>
                      <a:pt x="72" y="1"/>
                      <a:pt x="83" y="6"/>
                    </a:cubicBezTo>
                    <a:cubicBezTo>
                      <a:pt x="94" y="11"/>
                      <a:pt x="100" y="19"/>
                      <a:pt x="103" y="30"/>
                    </a:cubicBezTo>
                    <a:cubicBezTo>
                      <a:pt x="104" y="37"/>
                      <a:pt x="104" y="44"/>
                      <a:pt x="101" y="50"/>
                    </a:cubicBezTo>
                    <a:cubicBezTo>
                      <a:pt x="99" y="57"/>
                      <a:pt x="94" y="63"/>
                      <a:pt x="87" y="68"/>
                    </a:cubicBezTo>
                    <a:cubicBezTo>
                      <a:pt x="81" y="73"/>
                      <a:pt x="72" y="77"/>
                      <a:pt x="62" y="80"/>
                    </a:cubicBezTo>
                    <a:cubicBezTo>
                      <a:pt x="47" y="83"/>
                      <a:pt x="35" y="82"/>
                      <a:pt x="24" y="78"/>
                    </a:cubicBezTo>
                    <a:cubicBezTo>
                      <a:pt x="13" y="73"/>
                      <a:pt x="5" y="65"/>
                      <a:pt x="3" y="53"/>
                    </a:cubicBezTo>
                    <a:cubicBezTo>
                      <a:pt x="0" y="42"/>
                      <a:pt x="3" y="31"/>
                      <a:pt x="11" y="22"/>
                    </a:cubicBezTo>
                    <a:cubicBezTo>
                      <a:pt x="19" y="13"/>
                      <a:pt x="29" y="7"/>
                      <a:pt x="42" y="4"/>
                    </a:cubicBezTo>
                    <a:close/>
                    <a:moveTo>
                      <a:pt x="45" y="15"/>
                    </a:moveTo>
                    <a:cubicBezTo>
                      <a:pt x="33" y="18"/>
                      <a:pt x="24" y="22"/>
                      <a:pt x="19" y="29"/>
                    </a:cubicBezTo>
                    <a:cubicBezTo>
                      <a:pt x="14" y="36"/>
                      <a:pt x="12" y="43"/>
                      <a:pt x="14" y="51"/>
                    </a:cubicBezTo>
                    <a:cubicBezTo>
                      <a:pt x="15" y="58"/>
                      <a:pt x="20" y="64"/>
                      <a:pt x="28" y="68"/>
                    </a:cubicBezTo>
                    <a:cubicBezTo>
                      <a:pt x="36" y="71"/>
                      <a:pt x="46" y="72"/>
                      <a:pt x="59" y="69"/>
                    </a:cubicBezTo>
                    <a:cubicBezTo>
                      <a:pt x="68" y="67"/>
                      <a:pt x="75" y="64"/>
                      <a:pt x="81" y="59"/>
                    </a:cubicBezTo>
                    <a:cubicBezTo>
                      <a:pt x="85" y="56"/>
                      <a:pt x="88" y="52"/>
                      <a:pt x="90" y="47"/>
                    </a:cubicBezTo>
                    <a:cubicBezTo>
                      <a:pt x="92" y="42"/>
                      <a:pt x="93" y="37"/>
                      <a:pt x="92" y="33"/>
                    </a:cubicBezTo>
                    <a:cubicBezTo>
                      <a:pt x="90" y="25"/>
                      <a:pt x="85" y="19"/>
                      <a:pt x="77" y="15"/>
                    </a:cubicBezTo>
                    <a:cubicBezTo>
                      <a:pt x="69" y="12"/>
                      <a:pt x="59" y="12"/>
                      <a:pt x="45" y="15"/>
                    </a:cubicBez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9" name="Freeform 88">
                <a:extLst>
                  <a:ext uri="{FF2B5EF4-FFF2-40B4-BE49-F238E27FC236}">
                    <a16:creationId xmlns:a16="http://schemas.microsoft.com/office/drawing/2014/main" id="{FE2F12B7-9AF0-5E0B-8872-CA1F24A0A7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0225" y="3778250"/>
                <a:ext cx="201613" cy="177800"/>
              </a:xfrm>
              <a:custGeom>
                <a:avLst/>
                <a:gdLst>
                  <a:gd name="T0" fmla="*/ 0 w 119"/>
                  <a:gd name="T1" fmla="*/ 31 h 105"/>
                  <a:gd name="T2" fmla="*/ 94 w 119"/>
                  <a:gd name="T3" fmla="*/ 0 h 105"/>
                  <a:gd name="T4" fmla="*/ 99 w 119"/>
                  <a:gd name="T5" fmla="*/ 15 h 105"/>
                  <a:gd name="T6" fmla="*/ 39 w 119"/>
                  <a:gd name="T7" fmla="*/ 56 h 105"/>
                  <a:gd name="T8" fmla="*/ 26 w 119"/>
                  <a:gd name="T9" fmla="*/ 64 h 105"/>
                  <a:gd name="T10" fmla="*/ 43 w 119"/>
                  <a:gd name="T11" fmla="*/ 63 h 105"/>
                  <a:gd name="T12" fmla="*/ 114 w 119"/>
                  <a:gd name="T13" fmla="*/ 60 h 105"/>
                  <a:gd name="T14" fmla="*/ 119 w 119"/>
                  <a:gd name="T15" fmla="*/ 73 h 105"/>
                  <a:gd name="T16" fmla="*/ 25 w 119"/>
                  <a:gd name="T17" fmla="*/ 105 h 105"/>
                  <a:gd name="T18" fmla="*/ 21 w 119"/>
                  <a:gd name="T19" fmla="*/ 95 h 105"/>
                  <a:gd name="T20" fmla="*/ 100 w 119"/>
                  <a:gd name="T21" fmla="*/ 69 h 105"/>
                  <a:gd name="T22" fmla="*/ 14 w 119"/>
                  <a:gd name="T23" fmla="*/ 72 h 105"/>
                  <a:gd name="T24" fmla="*/ 11 w 119"/>
                  <a:gd name="T25" fmla="*/ 63 h 105"/>
                  <a:gd name="T26" fmla="*/ 84 w 119"/>
                  <a:gd name="T27" fmla="*/ 14 h 105"/>
                  <a:gd name="T28" fmla="*/ 3 w 119"/>
                  <a:gd name="T29" fmla="*/ 41 h 105"/>
                  <a:gd name="T30" fmla="*/ 0 w 119"/>
                  <a:gd name="T31" fmla="*/ 31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9" h="105">
                    <a:moveTo>
                      <a:pt x="0" y="31"/>
                    </a:moveTo>
                    <a:cubicBezTo>
                      <a:pt x="94" y="0"/>
                      <a:pt x="94" y="0"/>
                      <a:pt x="94" y="0"/>
                    </a:cubicBezTo>
                    <a:cubicBezTo>
                      <a:pt x="99" y="15"/>
                      <a:pt x="99" y="15"/>
                      <a:pt x="99" y="15"/>
                    </a:cubicBezTo>
                    <a:cubicBezTo>
                      <a:pt x="39" y="56"/>
                      <a:pt x="39" y="56"/>
                      <a:pt x="39" y="56"/>
                    </a:cubicBezTo>
                    <a:cubicBezTo>
                      <a:pt x="26" y="64"/>
                      <a:pt x="26" y="64"/>
                      <a:pt x="26" y="64"/>
                    </a:cubicBezTo>
                    <a:cubicBezTo>
                      <a:pt x="30" y="64"/>
                      <a:pt x="35" y="63"/>
                      <a:pt x="43" y="63"/>
                    </a:cubicBezTo>
                    <a:cubicBezTo>
                      <a:pt x="114" y="60"/>
                      <a:pt x="114" y="60"/>
                      <a:pt x="114" y="60"/>
                    </a:cubicBezTo>
                    <a:cubicBezTo>
                      <a:pt x="119" y="73"/>
                      <a:pt x="119" y="73"/>
                      <a:pt x="119" y="73"/>
                    </a:cubicBezTo>
                    <a:cubicBezTo>
                      <a:pt x="25" y="105"/>
                      <a:pt x="25" y="105"/>
                      <a:pt x="25" y="105"/>
                    </a:cubicBezTo>
                    <a:cubicBezTo>
                      <a:pt x="21" y="95"/>
                      <a:pt x="21" y="95"/>
                      <a:pt x="21" y="95"/>
                    </a:cubicBezTo>
                    <a:cubicBezTo>
                      <a:pt x="100" y="69"/>
                      <a:pt x="100" y="69"/>
                      <a:pt x="100" y="69"/>
                    </a:cubicBezTo>
                    <a:cubicBezTo>
                      <a:pt x="14" y="72"/>
                      <a:pt x="14" y="72"/>
                      <a:pt x="14" y="72"/>
                    </a:cubicBezTo>
                    <a:cubicBezTo>
                      <a:pt x="11" y="63"/>
                      <a:pt x="11" y="63"/>
                      <a:pt x="11" y="63"/>
                    </a:cubicBezTo>
                    <a:cubicBezTo>
                      <a:pt x="84" y="14"/>
                      <a:pt x="84" y="14"/>
                      <a:pt x="84" y="14"/>
                    </a:cubicBezTo>
                    <a:cubicBezTo>
                      <a:pt x="3" y="41"/>
                      <a:pt x="3" y="41"/>
                      <a:pt x="3" y="41"/>
                    </a:cubicBez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0" name="Freeform 89">
                <a:extLst>
                  <a:ext uri="{FF2B5EF4-FFF2-40B4-BE49-F238E27FC236}">
                    <a16:creationId xmlns:a16="http://schemas.microsoft.com/office/drawing/2014/main" id="{735867B5-8C06-C110-704D-292E8A2E86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5788" y="3922713"/>
                <a:ext cx="206375" cy="187325"/>
              </a:xfrm>
              <a:custGeom>
                <a:avLst/>
                <a:gdLst>
                  <a:gd name="T0" fmla="*/ 0 w 122"/>
                  <a:gd name="T1" fmla="*/ 40 h 111"/>
                  <a:gd name="T2" fmla="*/ 90 w 122"/>
                  <a:gd name="T3" fmla="*/ 0 h 111"/>
                  <a:gd name="T4" fmla="*/ 97 w 122"/>
                  <a:gd name="T5" fmla="*/ 15 h 111"/>
                  <a:gd name="T6" fmla="*/ 40 w 122"/>
                  <a:gd name="T7" fmla="*/ 61 h 111"/>
                  <a:gd name="T8" fmla="*/ 28 w 122"/>
                  <a:gd name="T9" fmla="*/ 70 h 111"/>
                  <a:gd name="T10" fmla="*/ 45 w 122"/>
                  <a:gd name="T11" fmla="*/ 68 h 111"/>
                  <a:gd name="T12" fmla="*/ 116 w 122"/>
                  <a:gd name="T13" fmla="*/ 58 h 111"/>
                  <a:gd name="T14" fmla="*/ 122 w 122"/>
                  <a:gd name="T15" fmla="*/ 71 h 111"/>
                  <a:gd name="T16" fmla="*/ 31 w 122"/>
                  <a:gd name="T17" fmla="*/ 111 h 111"/>
                  <a:gd name="T18" fmla="*/ 27 w 122"/>
                  <a:gd name="T19" fmla="*/ 102 h 111"/>
                  <a:gd name="T20" fmla="*/ 103 w 122"/>
                  <a:gd name="T21" fmla="*/ 68 h 111"/>
                  <a:gd name="T22" fmla="*/ 17 w 122"/>
                  <a:gd name="T23" fmla="*/ 80 h 111"/>
                  <a:gd name="T24" fmla="*/ 13 w 122"/>
                  <a:gd name="T25" fmla="*/ 71 h 111"/>
                  <a:gd name="T26" fmla="*/ 81 w 122"/>
                  <a:gd name="T27" fmla="*/ 15 h 111"/>
                  <a:gd name="T28" fmla="*/ 4 w 122"/>
                  <a:gd name="T29" fmla="*/ 49 h 111"/>
                  <a:gd name="T30" fmla="*/ 0 w 122"/>
                  <a:gd name="T31" fmla="*/ 4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2" h="111">
                    <a:moveTo>
                      <a:pt x="0" y="40"/>
                    </a:moveTo>
                    <a:cubicBezTo>
                      <a:pt x="90" y="0"/>
                      <a:pt x="90" y="0"/>
                      <a:pt x="90" y="0"/>
                    </a:cubicBezTo>
                    <a:cubicBezTo>
                      <a:pt x="97" y="15"/>
                      <a:pt x="97" y="15"/>
                      <a:pt x="97" y="15"/>
                    </a:cubicBezTo>
                    <a:cubicBezTo>
                      <a:pt x="40" y="61"/>
                      <a:pt x="40" y="61"/>
                      <a:pt x="40" y="61"/>
                    </a:cubicBezTo>
                    <a:cubicBezTo>
                      <a:pt x="28" y="70"/>
                      <a:pt x="28" y="70"/>
                      <a:pt x="28" y="70"/>
                    </a:cubicBezTo>
                    <a:cubicBezTo>
                      <a:pt x="32" y="70"/>
                      <a:pt x="38" y="69"/>
                      <a:pt x="45" y="68"/>
                    </a:cubicBezTo>
                    <a:cubicBezTo>
                      <a:pt x="116" y="58"/>
                      <a:pt x="116" y="58"/>
                      <a:pt x="116" y="58"/>
                    </a:cubicBezTo>
                    <a:cubicBezTo>
                      <a:pt x="122" y="71"/>
                      <a:pt x="122" y="71"/>
                      <a:pt x="122" y="71"/>
                    </a:cubicBezTo>
                    <a:cubicBezTo>
                      <a:pt x="31" y="111"/>
                      <a:pt x="31" y="111"/>
                      <a:pt x="31" y="111"/>
                    </a:cubicBezTo>
                    <a:cubicBezTo>
                      <a:pt x="27" y="102"/>
                      <a:pt x="27" y="102"/>
                      <a:pt x="27" y="102"/>
                    </a:cubicBezTo>
                    <a:cubicBezTo>
                      <a:pt x="103" y="68"/>
                      <a:pt x="103" y="68"/>
                      <a:pt x="103" y="68"/>
                    </a:cubicBezTo>
                    <a:cubicBezTo>
                      <a:pt x="17" y="80"/>
                      <a:pt x="17" y="80"/>
                      <a:pt x="17" y="80"/>
                    </a:cubicBezTo>
                    <a:cubicBezTo>
                      <a:pt x="13" y="71"/>
                      <a:pt x="13" y="71"/>
                      <a:pt x="13" y="71"/>
                    </a:cubicBezTo>
                    <a:cubicBezTo>
                      <a:pt x="81" y="15"/>
                      <a:pt x="81" y="15"/>
                      <a:pt x="81" y="15"/>
                    </a:cubicBezTo>
                    <a:cubicBezTo>
                      <a:pt x="4" y="49"/>
                      <a:pt x="4" y="49"/>
                      <a:pt x="4" y="49"/>
                    </a:cubicBez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1" name="Freeform 90">
                <a:extLst>
                  <a:ext uri="{FF2B5EF4-FFF2-40B4-BE49-F238E27FC236}">
                    <a16:creationId xmlns:a16="http://schemas.microsoft.com/office/drawing/2014/main" id="{DDC44609-AF00-1FD1-5CB9-9A3FE55AFD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6750" y="4062413"/>
                <a:ext cx="187325" cy="158750"/>
              </a:xfrm>
              <a:custGeom>
                <a:avLst/>
                <a:gdLst>
                  <a:gd name="T0" fmla="*/ 105 w 110"/>
                  <a:gd name="T1" fmla="*/ 46 h 94"/>
                  <a:gd name="T2" fmla="*/ 110 w 110"/>
                  <a:gd name="T3" fmla="*/ 56 h 94"/>
                  <a:gd name="T4" fmla="*/ 60 w 110"/>
                  <a:gd name="T5" fmla="*/ 83 h 94"/>
                  <a:gd name="T6" fmla="*/ 38 w 110"/>
                  <a:gd name="T7" fmla="*/ 92 h 94"/>
                  <a:gd name="T8" fmla="*/ 20 w 110"/>
                  <a:gd name="T9" fmla="*/ 90 h 94"/>
                  <a:gd name="T10" fmla="*/ 7 w 110"/>
                  <a:gd name="T11" fmla="*/ 76 h 94"/>
                  <a:gd name="T12" fmla="*/ 3 w 110"/>
                  <a:gd name="T13" fmla="*/ 51 h 94"/>
                  <a:gd name="T14" fmla="*/ 29 w 110"/>
                  <a:gd name="T15" fmla="*/ 27 h 94"/>
                  <a:gd name="T16" fmla="*/ 80 w 110"/>
                  <a:gd name="T17" fmla="*/ 0 h 94"/>
                  <a:gd name="T18" fmla="*/ 85 w 110"/>
                  <a:gd name="T19" fmla="*/ 9 h 94"/>
                  <a:gd name="T20" fmla="*/ 35 w 110"/>
                  <a:gd name="T21" fmla="*/ 37 h 94"/>
                  <a:gd name="T22" fmla="*/ 18 w 110"/>
                  <a:gd name="T23" fmla="*/ 48 h 94"/>
                  <a:gd name="T24" fmla="*/ 14 w 110"/>
                  <a:gd name="T25" fmla="*/ 58 h 94"/>
                  <a:gd name="T26" fmla="*/ 17 w 110"/>
                  <a:gd name="T27" fmla="*/ 70 h 94"/>
                  <a:gd name="T28" fmla="*/ 30 w 110"/>
                  <a:gd name="T29" fmla="*/ 81 h 94"/>
                  <a:gd name="T30" fmla="*/ 55 w 110"/>
                  <a:gd name="T31" fmla="*/ 74 h 94"/>
                  <a:gd name="T32" fmla="*/ 105 w 110"/>
                  <a:gd name="T33" fmla="*/ 46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0" h="94">
                    <a:moveTo>
                      <a:pt x="105" y="46"/>
                    </a:moveTo>
                    <a:cubicBezTo>
                      <a:pt x="110" y="56"/>
                      <a:pt x="110" y="56"/>
                      <a:pt x="110" y="56"/>
                    </a:cubicBezTo>
                    <a:cubicBezTo>
                      <a:pt x="60" y="83"/>
                      <a:pt x="60" y="83"/>
                      <a:pt x="60" y="83"/>
                    </a:cubicBezTo>
                    <a:cubicBezTo>
                      <a:pt x="52" y="88"/>
                      <a:pt x="44" y="91"/>
                      <a:pt x="38" y="92"/>
                    </a:cubicBezTo>
                    <a:cubicBezTo>
                      <a:pt x="32" y="94"/>
                      <a:pt x="26" y="93"/>
                      <a:pt x="20" y="90"/>
                    </a:cubicBezTo>
                    <a:cubicBezTo>
                      <a:pt x="15" y="88"/>
                      <a:pt x="10" y="83"/>
                      <a:pt x="7" y="76"/>
                    </a:cubicBezTo>
                    <a:cubicBezTo>
                      <a:pt x="1" y="67"/>
                      <a:pt x="0" y="58"/>
                      <a:pt x="3" y="51"/>
                    </a:cubicBezTo>
                    <a:cubicBezTo>
                      <a:pt x="6" y="43"/>
                      <a:pt x="15" y="35"/>
                      <a:pt x="29" y="27"/>
                    </a:cubicBezTo>
                    <a:cubicBezTo>
                      <a:pt x="80" y="0"/>
                      <a:pt x="80" y="0"/>
                      <a:pt x="80" y="0"/>
                    </a:cubicBezTo>
                    <a:cubicBezTo>
                      <a:pt x="85" y="9"/>
                      <a:pt x="85" y="9"/>
                      <a:pt x="85" y="9"/>
                    </a:cubicBezTo>
                    <a:cubicBezTo>
                      <a:pt x="35" y="37"/>
                      <a:pt x="35" y="37"/>
                      <a:pt x="35" y="37"/>
                    </a:cubicBezTo>
                    <a:cubicBezTo>
                      <a:pt x="27" y="41"/>
                      <a:pt x="21" y="45"/>
                      <a:pt x="18" y="48"/>
                    </a:cubicBezTo>
                    <a:cubicBezTo>
                      <a:pt x="16" y="51"/>
                      <a:pt x="14" y="54"/>
                      <a:pt x="14" y="58"/>
                    </a:cubicBezTo>
                    <a:cubicBezTo>
                      <a:pt x="13" y="62"/>
                      <a:pt x="14" y="66"/>
                      <a:pt x="17" y="70"/>
                    </a:cubicBezTo>
                    <a:cubicBezTo>
                      <a:pt x="20" y="77"/>
                      <a:pt x="25" y="81"/>
                      <a:pt x="30" y="81"/>
                    </a:cubicBezTo>
                    <a:cubicBezTo>
                      <a:pt x="36" y="82"/>
                      <a:pt x="44" y="80"/>
                      <a:pt x="55" y="74"/>
                    </a:cubicBezTo>
                    <a:lnTo>
                      <a:pt x="105" y="46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2" name="Freeform 91">
                <a:extLst>
                  <a:ext uri="{FF2B5EF4-FFF2-40B4-BE49-F238E27FC236}">
                    <a16:creationId xmlns:a16="http://schemas.microsoft.com/office/drawing/2014/main" id="{BCC5D04E-EBC6-BF7A-69D5-CE8211799F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5488" y="4178300"/>
                <a:ext cx="200025" cy="182563"/>
              </a:xfrm>
              <a:custGeom>
                <a:avLst/>
                <a:gdLst>
                  <a:gd name="T0" fmla="*/ 0 w 126"/>
                  <a:gd name="T1" fmla="*/ 57 h 115"/>
                  <a:gd name="T2" fmla="*/ 88 w 126"/>
                  <a:gd name="T3" fmla="*/ 0 h 115"/>
                  <a:gd name="T4" fmla="*/ 96 w 126"/>
                  <a:gd name="T5" fmla="*/ 9 h 115"/>
                  <a:gd name="T6" fmla="*/ 51 w 126"/>
                  <a:gd name="T7" fmla="*/ 93 h 115"/>
                  <a:gd name="T8" fmla="*/ 120 w 126"/>
                  <a:gd name="T9" fmla="*/ 48 h 115"/>
                  <a:gd name="T10" fmla="*/ 126 w 126"/>
                  <a:gd name="T11" fmla="*/ 56 h 115"/>
                  <a:gd name="T12" fmla="*/ 38 w 126"/>
                  <a:gd name="T13" fmla="*/ 115 h 115"/>
                  <a:gd name="T14" fmla="*/ 32 w 126"/>
                  <a:gd name="T15" fmla="*/ 105 h 115"/>
                  <a:gd name="T16" fmla="*/ 75 w 126"/>
                  <a:gd name="T17" fmla="*/ 21 h 115"/>
                  <a:gd name="T18" fmla="*/ 6 w 126"/>
                  <a:gd name="T19" fmla="*/ 67 h 115"/>
                  <a:gd name="T20" fmla="*/ 0 w 126"/>
                  <a:gd name="T21" fmla="*/ 57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6" h="115">
                    <a:moveTo>
                      <a:pt x="0" y="57"/>
                    </a:moveTo>
                    <a:lnTo>
                      <a:pt x="88" y="0"/>
                    </a:lnTo>
                    <a:lnTo>
                      <a:pt x="96" y="9"/>
                    </a:lnTo>
                    <a:lnTo>
                      <a:pt x="51" y="93"/>
                    </a:lnTo>
                    <a:lnTo>
                      <a:pt x="120" y="48"/>
                    </a:lnTo>
                    <a:lnTo>
                      <a:pt x="126" y="56"/>
                    </a:lnTo>
                    <a:lnTo>
                      <a:pt x="38" y="115"/>
                    </a:lnTo>
                    <a:lnTo>
                      <a:pt x="32" y="105"/>
                    </a:lnTo>
                    <a:lnTo>
                      <a:pt x="75" y="21"/>
                    </a:lnTo>
                    <a:lnTo>
                      <a:pt x="6" y="67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3" name="Freeform 92">
                <a:extLst>
                  <a:ext uri="{FF2B5EF4-FFF2-40B4-BE49-F238E27FC236}">
                    <a16:creationId xmlns:a16="http://schemas.microsoft.com/office/drawing/2014/main" id="{0F670497-A385-7025-234E-BEBC215DE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8038" y="4291013"/>
                <a:ext cx="147638" cy="115888"/>
              </a:xfrm>
              <a:custGeom>
                <a:avLst/>
                <a:gdLst>
                  <a:gd name="T0" fmla="*/ 0 w 93"/>
                  <a:gd name="T1" fmla="*/ 63 h 73"/>
                  <a:gd name="T2" fmla="*/ 85 w 93"/>
                  <a:gd name="T3" fmla="*/ 0 h 73"/>
                  <a:gd name="T4" fmla="*/ 93 w 93"/>
                  <a:gd name="T5" fmla="*/ 10 h 73"/>
                  <a:gd name="T6" fmla="*/ 7 w 93"/>
                  <a:gd name="T7" fmla="*/ 73 h 73"/>
                  <a:gd name="T8" fmla="*/ 0 w 93"/>
                  <a:gd name="T9" fmla="*/ 6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3" h="73">
                    <a:moveTo>
                      <a:pt x="0" y="63"/>
                    </a:moveTo>
                    <a:lnTo>
                      <a:pt x="85" y="0"/>
                    </a:lnTo>
                    <a:lnTo>
                      <a:pt x="93" y="10"/>
                    </a:lnTo>
                    <a:lnTo>
                      <a:pt x="7" y="7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4" name="Freeform 93">
                <a:extLst>
                  <a:ext uri="{FF2B5EF4-FFF2-40B4-BE49-F238E27FC236}">
                    <a16:creationId xmlns:a16="http://schemas.microsoft.com/office/drawing/2014/main" id="{E561DCBE-6A69-7D9A-FACD-07F5297087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0425" y="4349750"/>
                <a:ext cx="161925" cy="153988"/>
              </a:xfrm>
              <a:custGeom>
                <a:avLst/>
                <a:gdLst>
                  <a:gd name="T0" fmla="*/ 52 w 96"/>
                  <a:gd name="T1" fmla="*/ 73 h 91"/>
                  <a:gd name="T2" fmla="*/ 56 w 96"/>
                  <a:gd name="T3" fmla="*/ 83 h 91"/>
                  <a:gd name="T4" fmla="*/ 29 w 96"/>
                  <a:gd name="T5" fmla="*/ 89 h 91"/>
                  <a:gd name="T6" fmla="*/ 9 w 96"/>
                  <a:gd name="T7" fmla="*/ 78 h 91"/>
                  <a:gd name="T8" fmla="*/ 1 w 96"/>
                  <a:gd name="T9" fmla="*/ 59 h 91"/>
                  <a:gd name="T10" fmla="*/ 6 w 96"/>
                  <a:gd name="T11" fmla="*/ 38 h 91"/>
                  <a:gd name="T12" fmla="*/ 25 w 96"/>
                  <a:gd name="T13" fmla="*/ 16 h 91"/>
                  <a:gd name="T14" fmla="*/ 50 w 96"/>
                  <a:gd name="T15" fmla="*/ 2 h 91"/>
                  <a:gd name="T16" fmla="*/ 72 w 96"/>
                  <a:gd name="T17" fmla="*/ 2 h 91"/>
                  <a:gd name="T18" fmla="*/ 89 w 96"/>
                  <a:gd name="T19" fmla="*/ 13 h 91"/>
                  <a:gd name="T20" fmla="*/ 96 w 96"/>
                  <a:gd name="T21" fmla="*/ 34 h 91"/>
                  <a:gd name="T22" fmla="*/ 87 w 96"/>
                  <a:gd name="T23" fmla="*/ 56 h 91"/>
                  <a:gd name="T24" fmla="*/ 78 w 96"/>
                  <a:gd name="T25" fmla="*/ 50 h 91"/>
                  <a:gd name="T26" fmla="*/ 80 w 96"/>
                  <a:gd name="T27" fmla="*/ 20 h 91"/>
                  <a:gd name="T28" fmla="*/ 68 w 96"/>
                  <a:gd name="T29" fmla="*/ 12 h 91"/>
                  <a:gd name="T30" fmla="*/ 52 w 96"/>
                  <a:gd name="T31" fmla="*/ 13 h 91"/>
                  <a:gd name="T32" fmla="*/ 32 w 96"/>
                  <a:gd name="T33" fmla="*/ 24 h 91"/>
                  <a:gd name="T34" fmla="*/ 13 w 96"/>
                  <a:gd name="T35" fmla="*/ 49 h 91"/>
                  <a:gd name="T36" fmla="*/ 17 w 96"/>
                  <a:gd name="T37" fmla="*/ 71 h 91"/>
                  <a:gd name="T38" fmla="*/ 32 w 96"/>
                  <a:gd name="T39" fmla="*/ 78 h 91"/>
                  <a:gd name="T40" fmla="*/ 52 w 96"/>
                  <a:gd name="T41" fmla="*/ 73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6" h="91">
                    <a:moveTo>
                      <a:pt x="52" y="73"/>
                    </a:moveTo>
                    <a:cubicBezTo>
                      <a:pt x="56" y="83"/>
                      <a:pt x="56" y="83"/>
                      <a:pt x="56" y="83"/>
                    </a:cubicBezTo>
                    <a:cubicBezTo>
                      <a:pt x="46" y="89"/>
                      <a:pt x="37" y="91"/>
                      <a:pt x="29" y="89"/>
                    </a:cubicBezTo>
                    <a:cubicBezTo>
                      <a:pt x="21" y="88"/>
                      <a:pt x="14" y="84"/>
                      <a:pt x="9" y="78"/>
                    </a:cubicBezTo>
                    <a:cubicBezTo>
                      <a:pt x="4" y="72"/>
                      <a:pt x="1" y="66"/>
                      <a:pt x="1" y="59"/>
                    </a:cubicBezTo>
                    <a:cubicBezTo>
                      <a:pt x="0" y="53"/>
                      <a:pt x="2" y="46"/>
                      <a:pt x="6" y="38"/>
                    </a:cubicBezTo>
                    <a:cubicBezTo>
                      <a:pt x="10" y="30"/>
                      <a:pt x="17" y="23"/>
                      <a:pt x="25" y="16"/>
                    </a:cubicBezTo>
                    <a:cubicBezTo>
                      <a:pt x="34" y="9"/>
                      <a:pt x="42" y="4"/>
                      <a:pt x="50" y="2"/>
                    </a:cubicBezTo>
                    <a:cubicBezTo>
                      <a:pt x="58" y="0"/>
                      <a:pt x="65" y="0"/>
                      <a:pt x="72" y="2"/>
                    </a:cubicBezTo>
                    <a:cubicBezTo>
                      <a:pt x="78" y="4"/>
                      <a:pt x="84" y="8"/>
                      <a:pt x="89" y="13"/>
                    </a:cubicBezTo>
                    <a:cubicBezTo>
                      <a:pt x="94" y="19"/>
                      <a:pt x="96" y="26"/>
                      <a:pt x="96" y="34"/>
                    </a:cubicBezTo>
                    <a:cubicBezTo>
                      <a:pt x="96" y="41"/>
                      <a:pt x="93" y="49"/>
                      <a:pt x="87" y="56"/>
                    </a:cubicBezTo>
                    <a:cubicBezTo>
                      <a:pt x="78" y="50"/>
                      <a:pt x="78" y="50"/>
                      <a:pt x="78" y="50"/>
                    </a:cubicBezTo>
                    <a:cubicBezTo>
                      <a:pt x="86" y="39"/>
                      <a:pt x="87" y="29"/>
                      <a:pt x="80" y="20"/>
                    </a:cubicBezTo>
                    <a:cubicBezTo>
                      <a:pt x="76" y="16"/>
                      <a:pt x="72" y="13"/>
                      <a:pt x="68" y="12"/>
                    </a:cubicBezTo>
                    <a:cubicBezTo>
                      <a:pt x="63" y="11"/>
                      <a:pt x="58" y="11"/>
                      <a:pt x="52" y="13"/>
                    </a:cubicBezTo>
                    <a:cubicBezTo>
                      <a:pt x="46" y="15"/>
                      <a:pt x="39" y="19"/>
                      <a:pt x="32" y="24"/>
                    </a:cubicBezTo>
                    <a:cubicBezTo>
                      <a:pt x="22" y="33"/>
                      <a:pt x="15" y="41"/>
                      <a:pt x="13" y="49"/>
                    </a:cubicBezTo>
                    <a:cubicBezTo>
                      <a:pt x="11" y="57"/>
                      <a:pt x="12" y="64"/>
                      <a:pt x="17" y="71"/>
                    </a:cubicBezTo>
                    <a:cubicBezTo>
                      <a:pt x="21" y="75"/>
                      <a:pt x="26" y="78"/>
                      <a:pt x="32" y="78"/>
                    </a:cubicBezTo>
                    <a:cubicBezTo>
                      <a:pt x="38" y="79"/>
                      <a:pt x="45" y="77"/>
                      <a:pt x="52" y="73"/>
                    </a:cubicBez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5" name="Freeform 94">
                <a:extLst>
                  <a:ext uri="{FF2B5EF4-FFF2-40B4-BE49-F238E27FC236}">
                    <a16:creationId xmlns:a16="http://schemas.microsoft.com/office/drawing/2014/main" id="{79B95E5C-2549-F698-5531-6E8206863B7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33925" y="4457700"/>
                <a:ext cx="171450" cy="171450"/>
              </a:xfrm>
              <a:custGeom>
                <a:avLst/>
                <a:gdLst>
                  <a:gd name="T0" fmla="*/ 0 w 101"/>
                  <a:gd name="T1" fmla="*/ 47 h 102"/>
                  <a:gd name="T2" fmla="*/ 93 w 101"/>
                  <a:gd name="T3" fmla="*/ 0 h 102"/>
                  <a:gd name="T4" fmla="*/ 101 w 101"/>
                  <a:gd name="T5" fmla="*/ 9 h 102"/>
                  <a:gd name="T6" fmla="*/ 52 w 101"/>
                  <a:gd name="T7" fmla="*/ 102 h 102"/>
                  <a:gd name="T8" fmla="*/ 44 w 101"/>
                  <a:gd name="T9" fmla="*/ 93 h 102"/>
                  <a:gd name="T10" fmla="*/ 59 w 101"/>
                  <a:gd name="T11" fmla="*/ 65 h 102"/>
                  <a:gd name="T12" fmla="*/ 35 w 101"/>
                  <a:gd name="T13" fmla="*/ 40 h 102"/>
                  <a:gd name="T14" fmla="*/ 7 w 101"/>
                  <a:gd name="T15" fmla="*/ 55 h 102"/>
                  <a:gd name="T16" fmla="*/ 0 w 101"/>
                  <a:gd name="T17" fmla="*/ 47 h 102"/>
                  <a:gd name="T18" fmla="*/ 45 w 101"/>
                  <a:gd name="T19" fmla="*/ 35 h 102"/>
                  <a:gd name="T20" fmla="*/ 64 w 101"/>
                  <a:gd name="T21" fmla="*/ 55 h 102"/>
                  <a:gd name="T22" fmla="*/ 78 w 101"/>
                  <a:gd name="T23" fmla="*/ 30 h 102"/>
                  <a:gd name="T24" fmla="*/ 89 w 101"/>
                  <a:gd name="T25" fmla="*/ 12 h 102"/>
                  <a:gd name="T26" fmla="*/ 72 w 101"/>
                  <a:gd name="T27" fmla="*/ 22 h 102"/>
                  <a:gd name="T28" fmla="*/ 45 w 101"/>
                  <a:gd name="T29" fmla="*/ 35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1" h="102">
                    <a:moveTo>
                      <a:pt x="0" y="47"/>
                    </a:moveTo>
                    <a:cubicBezTo>
                      <a:pt x="93" y="0"/>
                      <a:pt x="93" y="0"/>
                      <a:pt x="93" y="0"/>
                    </a:cubicBezTo>
                    <a:cubicBezTo>
                      <a:pt x="101" y="9"/>
                      <a:pt x="101" y="9"/>
                      <a:pt x="101" y="9"/>
                    </a:cubicBezTo>
                    <a:cubicBezTo>
                      <a:pt x="52" y="102"/>
                      <a:pt x="52" y="102"/>
                      <a:pt x="52" y="102"/>
                    </a:cubicBezTo>
                    <a:cubicBezTo>
                      <a:pt x="44" y="93"/>
                      <a:pt x="44" y="93"/>
                      <a:pt x="44" y="93"/>
                    </a:cubicBezTo>
                    <a:cubicBezTo>
                      <a:pt x="59" y="65"/>
                      <a:pt x="59" y="65"/>
                      <a:pt x="59" y="65"/>
                    </a:cubicBezTo>
                    <a:cubicBezTo>
                      <a:pt x="35" y="40"/>
                      <a:pt x="35" y="40"/>
                      <a:pt x="35" y="40"/>
                    </a:cubicBezTo>
                    <a:cubicBezTo>
                      <a:pt x="7" y="55"/>
                      <a:pt x="7" y="55"/>
                      <a:pt x="7" y="55"/>
                    </a:cubicBezTo>
                    <a:lnTo>
                      <a:pt x="0" y="47"/>
                    </a:lnTo>
                    <a:close/>
                    <a:moveTo>
                      <a:pt x="45" y="35"/>
                    </a:moveTo>
                    <a:cubicBezTo>
                      <a:pt x="64" y="55"/>
                      <a:pt x="64" y="55"/>
                      <a:pt x="64" y="55"/>
                    </a:cubicBezTo>
                    <a:cubicBezTo>
                      <a:pt x="78" y="30"/>
                      <a:pt x="78" y="30"/>
                      <a:pt x="78" y="30"/>
                    </a:cubicBezTo>
                    <a:cubicBezTo>
                      <a:pt x="83" y="22"/>
                      <a:pt x="86" y="16"/>
                      <a:pt x="89" y="12"/>
                    </a:cubicBezTo>
                    <a:cubicBezTo>
                      <a:pt x="84" y="15"/>
                      <a:pt x="78" y="19"/>
                      <a:pt x="72" y="22"/>
                    </a:cubicBezTo>
                    <a:lnTo>
                      <a:pt x="45" y="35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6" name="Freeform 95">
                <a:extLst>
                  <a:ext uri="{FF2B5EF4-FFF2-40B4-BE49-F238E27FC236}">
                    <a16:creationId xmlns:a16="http://schemas.microsoft.com/office/drawing/2014/main" id="{AC61CD24-96F5-4D69-B46B-852E7E71F9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2988" y="4500563"/>
                <a:ext cx="160338" cy="168275"/>
              </a:xfrm>
              <a:custGeom>
                <a:avLst/>
                <a:gdLst>
                  <a:gd name="T0" fmla="*/ 0 w 101"/>
                  <a:gd name="T1" fmla="*/ 98 h 106"/>
                  <a:gd name="T2" fmla="*/ 64 w 101"/>
                  <a:gd name="T3" fmla="*/ 29 h 106"/>
                  <a:gd name="T4" fmla="*/ 43 w 101"/>
                  <a:gd name="T5" fmla="*/ 10 h 106"/>
                  <a:gd name="T6" fmla="*/ 51 w 101"/>
                  <a:gd name="T7" fmla="*/ 0 h 106"/>
                  <a:gd name="T8" fmla="*/ 101 w 101"/>
                  <a:gd name="T9" fmla="*/ 47 h 106"/>
                  <a:gd name="T10" fmla="*/ 93 w 101"/>
                  <a:gd name="T11" fmla="*/ 57 h 106"/>
                  <a:gd name="T12" fmla="*/ 72 w 101"/>
                  <a:gd name="T13" fmla="*/ 36 h 106"/>
                  <a:gd name="T14" fmla="*/ 9 w 101"/>
                  <a:gd name="T15" fmla="*/ 106 h 106"/>
                  <a:gd name="T16" fmla="*/ 0 w 101"/>
                  <a:gd name="T17" fmla="*/ 98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" h="106">
                    <a:moveTo>
                      <a:pt x="0" y="98"/>
                    </a:moveTo>
                    <a:lnTo>
                      <a:pt x="64" y="29"/>
                    </a:lnTo>
                    <a:lnTo>
                      <a:pt x="43" y="10"/>
                    </a:lnTo>
                    <a:lnTo>
                      <a:pt x="51" y="0"/>
                    </a:lnTo>
                    <a:lnTo>
                      <a:pt x="101" y="47"/>
                    </a:lnTo>
                    <a:lnTo>
                      <a:pt x="93" y="57"/>
                    </a:lnTo>
                    <a:lnTo>
                      <a:pt x="72" y="36"/>
                    </a:lnTo>
                    <a:lnTo>
                      <a:pt x="9" y="106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27" name="Freeform 96">
                <a:extLst>
                  <a:ext uri="{FF2B5EF4-FFF2-40B4-BE49-F238E27FC236}">
                    <a16:creationId xmlns:a16="http://schemas.microsoft.com/office/drawing/2014/main" id="{088D3DAE-CA08-B83B-DA70-48D6C2D448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19663" y="4583113"/>
                <a:ext cx="182563" cy="195263"/>
              </a:xfrm>
              <a:custGeom>
                <a:avLst/>
                <a:gdLst>
                  <a:gd name="T0" fmla="*/ 0 w 115"/>
                  <a:gd name="T1" fmla="*/ 84 h 123"/>
                  <a:gd name="T2" fmla="*/ 66 w 115"/>
                  <a:gd name="T3" fmla="*/ 0 h 123"/>
                  <a:gd name="T4" fmla="*/ 115 w 115"/>
                  <a:gd name="T5" fmla="*/ 40 h 123"/>
                  <a:gd name="T6" fmla="*/ 107 w 115"/>
                  <a:gd name="T7" fmla="*/ 49 h 123"/>
                  <a:gd name="T8" fmla="*/ 67 w 115"/>
                  <a:gd name="T9" fmla="*/ 18 h 123"/>
                  <a:gd name="T10" fmla="*/ 46 w 115"/>
                  <a:gd name="T11" fmla="*/ 43 h 123"/>
                  <a:gd name="T12" fmla="*/ 85 w 115"/>
                  <a:gd name="T13" fmla="*/ 73 h 123"/>
                  <a:gd name="T14" fmla="*/ 76 w 115"/>
                  <a:gd name="T15" fmla="*/ 83 h 123"/>
                  <a:gd name="T16" fmla="*/ 39 w 115"/>
                  <a:gd name="T17" fmla="*/ 53 h 123"/>
                  <a:gd name="T18" fmla="*/ 17 w 115"/>
                  <a:gd name="T19" fmla="*/ 80 h 123"/>
                  <a:gd name="T20" fmla="*/ 58 w 115"/>
                  <a:gd name="T21" fmla="*/ 113 h 123"/>
                  <a:gd name="T22" fmla="*/ 51 w 115"/>
                  <a:gd name="T23" fmla="*/ 123 h 123"/>
                  <a:gd name="T24" fmla="*/ 0 w 115"/>
                  <a:gd name="T25" fmla="*/ 84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5" h="123">
                    <a:moveTo>
                      <a:pt x="0" y="84"/>
                    </a:moveTo>
                    <a:lnTo>
                      <a:pt x="66" y="0"/>
                    </a:lnTo>
                    <a:lnTo>
                      <a:pt x="115" y="40"/>
                    </a:lnTo>
                    <a:lnTo>
                      <a:pt x="107" y="49"/>
                    </a:lnTo>
                    <a:lnTo>
                      <a:pt x="67" y="18"/>
                    </a:lnTo>
                    <a:lnTo>
                      <a:pt x="46" y="43"/>
                    </a:lnTo>
                    <a:lnTo>
                      <a:pt x="85" y="73"/>
                    </a:lnTo>
                    <a:lnTo>
                      <a:pt x="76" y="83"/>
                    </a:lnTo>
                    <a:lnTo>
                      <a:pt x="39" y="53"/>
                    </a:lnTo>
                    <a:lnTo>
                      <a:pt x="17" y="80"/>
                    </a:lnTo>
                    <a:lnTo>
                      <a:pt x="58" y="113"/>
                    </a:lnTo>
                    <a:lnTo>
                      <a:pt x="51" y="123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  <p:grpSp>
          <p:nvGrpSpPr>
            <p:cNvPr id="110" name="Review">
              <a:extLst>
                <a:ext uri="{FF2B5EF4-FFF2-40B4-BE49-F238E27FC236}">
                  <a16:creationId xmlns:a16="http://schemas.microsoft.com/office/drawing/2014/main" id="{354EB99D-6D22-E540-25D2-0D85306DF2EA}"/>
                </a:ext>
              </a:extLst>
            </p:cNvPr>
            <p:cNvGrpSpPr/>
            <p:nvPr/>
          </p:nvGrpSpPr>
          <p:grpSpPr>
            <a:xfrm>
              <a:off x="7228012" y="3799562"/>
              <a:ext cx="419694" cy="617358"/>
              <a:chOff x="7339013" y="3797300"/>
              <a:chExt cx="492125" cy="723901"/>
            </a:xfrm>
          </p:grpSpPr>
          <p:sp>
            <p:nvSpPr>
              <p:cNvPr id="111" name="Freeform 97">
                <a:extLst>
                  <a:ext uri="{FF2B5EF4-FFF2-40B4-BE49-F238E27FC236}">
                    <a16:creationId xmlns:a16="http://schemas.microsoft.com/office/drawing/2014/main" id="{C9942D21-2FF0-B4E8-72A9-4FA81683AFB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39013" y="4344988"/>
                <a:ext cx="206375" cy="176213"/>
              </a:xfrm>
              <a:custGeom>
                <a:avLst/>
                <a:gdLst>
                  <a:gd name="T0" fmla="*/ 77 w 122"/>
                  <a:gd name="T1" fmla="*/ 104 h 104"/>
                  <a:gd name="T2" fmla="*/ 0 w 122"/>
                  <a:gd name="T3" fmla="*/ 41 h 104"/>
                  <a:gd name="T4" fmla="*/ 23 w 122"/>
                  <a:gd name="T5" fmla="*/ 13 h 104"/>
                  <a:gd name="T6" fmla="*/ 36 w 122"/>
                  <a:gd name="T7" fmla="*/ 2 h 104"/>
                  <a:gd name="T8" fmla="*/ 49 w 122"/>
                  <a:gd name="T9" fmla="*/ 1 h 104"/>
                  <a:gd name="T10" fmla="*/ 62 w 122"/>
                  <a:gd name="T11" fmla="*/ 8 h 104"/>
                  <a:gd name="T12" fmla="*/ 73 w 122"/>
                  <a:gd name="T13" fmla="*/ 24 h 104"/>
                  <a:gd name="T14" fmla="*/ 69 w 122"/>
                  <a:gd name="T15" fmla="*/ 43 h 104"/>
                  <a:gd name="T16" fmla="*/ 77 w 122"/>
                  <a:gd name="T17" fmla="*/ 41 h 104"/>
                  <a:gd name="T18" fmla="*/ 92 w 122"/>
                  <a:gd name="T19" fmla="*/ 43 h 104"/>
                  <a:gd name="T20" fmla="*/ 122 w 122"/>
                  <a:gd name="T21" fmla="*/ 49 h 104"/>
                  <a:gd name="T22" fmla="*/ 114 w 122"/>
                  <a:gd name="T23" fmla="*/ 59 h 104"/>
                  <a:gd name="T24" fmla="*/ 91 w 122"/>
                  <a:gd name="T25" fmla="*/ 55 h 104"/>
                  <a:gd name="T26" fmla="*/ 72 w 122"/>
                  <a:gd name="T27" fmla="*/ 52 h 104"/>
                  <a:gd name="T28" fmla="*/ 64 w 122"/>
                  <a:gd name="T29" fmla="*/ 53 h 104"/>
                  <a:gd name="T30" fmla="*/ 57 w 122"/>
                  <a:gd name="T31" fmla="*/ 58 h 104"/>
                  <a:gd name="T32" fmla="*/ 50 w 122"/>
                  <a:gd name="T33" fmla="*/ 68 h 104"/>
                  <a:gd name="T34" fmla="*/ 83 w 122"/>
                  <a:gd name="T35" fmla="*/ 96 h 104"/>
                  <a:gd name="T36" fmla="*/ 77 w 122"/>
                  <a:gd name="T37" fmla="*/ 104 h 104"/>
                  <a:gd name="T38" fmla="*/ 41 w 122"/>
                  <a:gd name="T39" fmla="*/ 61 h 104"/>
                  <a:gd name="T40" fmla="*/ 56 w 122"/>
                  <a:gd name="T41" fmla="*/ 43 h 104"/>
                  <a:gd name="T42" fmla="*/ 61 w 122"/>
                  <a:gd name="T43" fmla="*/ 33 h 104"/>
                  <a:gd name="T44" fmla="*/ 61 w 122"/>
                  <a:gd name="T45" fmla="*/ 24 h 104"/>
                  <a:gd name="T46" fmla="*/ 55 w 122"/>
                  <a:gd name="T47" fmla="*/ 17 h 104"/>
                  <a:gd name="T48" fmla="*/ 43 w 122"/>
                  <a:gd name="T49" fmla="*/ 13 h 104"/>
                  <a:gd name="T50" fmla="*/ 32 w 122"/>
                  <a:gd name="T51" fmla="*/ 20 h 104"/>
                  <a:gd name="T52" fmla="*/ 15 w 122"/>
                  <a:gd name="T53" fmla="*/ 40 h 104"/>
                  <a:gd name="T54" fmla="*/ 41 w 122"/>
                  <a:gd name="T55" fmla="*/ 61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2" h="104">
                    <a:moveTo>
                      <a:pt x="77" y="104"/>
                    </a:moveTo>
                    <a:cubicBezTo>
                      <a:pt x="0" y="41"/>
                      <a:pt x="0" y="41"/>
                      <a:pt x="0" y="41"/>
                    </a:cubicBezTo>
                    <a:cubicBezTo>
                      <a:pt x="23" y="13"/>
                      <a:pt x="23" y="13"/>
                      <a:pt x="23" y="13"/>
                    </a:cubicBezTo>
                    <a:cubicBezTo>
                      <a:pt x="28" y="7"/>
                      <a:pt x="32" y="4"/>
                      <a:pt x="36" y="2"/>
                    </a:cubicBezTo>
                    <a:cubicBezTo>
                      <a:pt x="40" y="1"/>
                      <a:pt x="44" y="0"/>
                      <a:pt x="49" y="1"/>
                    </a:cubicBezTo>
                    <a:cubicBezTo>
                      <a:pt x="53" y="2"/>
                      <a:pt x="58" y="4"/>
                      <a:pt x="62" y="8"/>
                    </a:cubicBezTo>
                    <a:cubicBezTo>
                      <a:pt x="68" y="13"/>
                      <a:pt x="72" y="18"/>
                      <a:pt x="73" y="24"/>
                    </a:cubicBezTo>
                    <a:cubicBezTo>
                      <a:pt x="74" y="30"/>
                      <a:pt x="72" y="36"/>
                      <a:pt x="69" y="43"/>
                    </a:cubicBezTo>
                    <a:cubicBezTo>
                      <a:pt x="72" y="42"/>
                      <a:pt x="75" y="41"/>
                      <a:pt x="77" y="41"/>
                    </a:cubicBezTo>
                    <a:cubicBezTo>
                      <a:pt x="82" y="41"/>
                      <a:pt x="87" y="42"/>
                      <a:pt x="92" y="43"/>
                    </a:cubicBezTo>
                    <a:cubicBezTo>
                      <a:pt x="122" y="49"/>
                      <a:pt x="122" y="49"/>
                      <a:pt x="122" y="49"/>
                    </a:cubicBezTo>
                    <a:cubicBezTo>
                      <a:pt x="114" y="59"/>
                      <a:pt x="114" y="59"/>
                      <a:pt x="114" y="59"/>
                    </a:cubicBezTo>
                    <a:cubicBezTo>
                      <a:pt x="91" y="55"/>
                      <a:pt x="91" y="55"/>
                      <a:pt x="91" y="55"/>
                    </a:cubicBezTo>
                    <a:cubicBezTo>
                      <a:pt x="82" y="53"/>
                      <a:pt x="76" y="52"/>
                      <a:pt x="72" y="52"/>
                    </a:cubicBezTo>
                    <a:cubicBezTo>
                      <a:pt x="69" y="51"/>
                      <a:pt x="66" y="52"/>
                      <a:pt x="64" y="53"/>
                    </a:cubicBezTo>
                    <a:cubicBezTo>
                      <a:pt x="62" y="54"/>
                      <a:pt x="60" y="55"/>
                      <a:pt x="57" y="58"/>
                    </a:cubicBezTo>
                    <a:cubicBezTo>
                      <a:pt x="50" y="68"/>
                      <a:pt x="50" y="68"/>
                      <a:pt x="50" y="68"/>
                    </a:cubicBezTo>
                    <a:cubicBezTo>
                      <a:pt x="83" y="96"/>
                      <a:pt x="83" y="96"/>
                      <a:pt x="83" y="96"/>
                    </a:cubicBezTo>
                    <a:lnTo>
                      <a:pt x="77" y="104"/>
                    </a:lnTo>
                    <a:close/>
                    <a:moveTo>
                      <a:pt x="41" y="61"/>
                    </a:moveTo>
                    <a:cubicBezTo>
                      <a:pt x="56" y="43"/>
                      <a:pt x="56" y="43"/>
                      <a:pt x="56" y="43"/>
                    </a:cubicBezTo>
                    <a:cubicBezTo>
                      <a:pt x="59" y="39"/>
                      <a:pt x="61" y="36"/>
                      <a:pt x="61" y="33"/>
                    </a:cubicBezTo>
                    <a:cubicBezTo>
                      <a:pt x="62" y="30"/>
                      <a:pt x="62" y="27"/>
                      <a:pt x="61" y="24"/>
                    </a:cubicBezTo>
                    <a:cubicBezTo>
                      <a:pt x="60" y="21"/>
                      <a:pt x="58" y="19"/>
                      <a:pt x="55" y="17"/>
                    </a:cubicBezTo>
                    <a:cubicBezTo>
                      <a:pt x="52" y="13"/>
                      <a:pt x="48" y="12"/>
                      <a:pt x="43" y="13"/>
                    </a:cubicBezTo>
                    <a:cubicBezTo>
                      <a:pt x="39" y="13"/>
                      <a:pt x="36" y="15"/>
                      <a:pt x="32" y="20"/>
                    </a:cubicBezTo>
                    <a:cubicBezTo>
                      <a:pt x="15" y="40"/>
                      <a:pt x="15" y="40"/>
                      <a:pt x="15" y="40"/>
                    </a:cubicBezTo>
                    <a:lnTo>
                      <a:pt x="41" y="61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2" name="Freeform 98">
                <a:extLst>
                  <a:ext uri="{FF2B5EF4-FFF2-40B4-BE49-F238E27FC236}">
                    <a16:creationId xmlns:a16="http://schemas.microsoft.com/office/drawing/2014/main" id="{2C83E9A0-B9DC-1C8D-42E5-4439F04998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3150" y="4230688"/>
                <a:ext cx="196850" cy="177800"/>
              </a:xfrm>
              <a:custGeom>
                <a:avLst/>
                <a:gdLst>
                  <a:gd name="T0" fmla="*/ 87 w 124"/>
                  <a:gd name="T1" fmla="*/ 112 h 112"/>
                  <a:gd name="T2" fmla="*/ 0 w 124"/>
                  <a:gd name="T3" fmla="*/ 51 h 112"/>
                  <a:gd name="T4" fmla="*/ 37 w 124"/>
                  <a:gd name="T5" fmla="*/ 0 h 112"/>
                  <a:gd name="T6" fmla="*/ 46 w 124"/>
                  <a:gd name="T7" fmla="*/ 7 h 112"/>
                  <a:gd name="T8" fmla="*/ 17 w 124"/>
                  <a:gd name="T9" fmla="*/ 49 h 112"/>
                  <a:gd name="T10" fmla="*/ 43 w 124"/>
                  <a:gd name="T11" fmla="*/ 67 h 112"/>
                  <a:gd name="T12" fmla="*/ 71 w 124"/>
                  <a:gd name="T13" fmla="*/ 28 h 112"/>
                  <a:gd name="T14" fmla="*/ 81 w 124"/>
                  <a:gd name="T15" fmla="*/ 35 h 112"/>
                  <a:gd name="T16" fmla="*/ 54 w 124"/>
                  <a:gd name="T17" fmla="*/ 74 h 112"/>
                  <a:gd name="T18" fmla="*/ 82 w 124"/>
                  <a:gd name="T19" fmla="*/ 96 h 112"/>
                  <a:gd name="T20" fmla="*/ 113 w 124"/>
                  <a:gd name="T21" fmla="*/ 52 h 112"/>
                  <a:gd name="T22" fmla="*/ 124 w 124"/>
                  <a:gd name="T23" fmla="*/ 59 h 112"/>
                  <a:gd name="T24" fmla="*/ 87 w 124"/>
                  <a:gd name="T25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4" h="112">
                    <a:moveTo>
                      <a:pt x="87" y="112"/>
                    </a:moveTo>
                    <a:lnTo>
                      <a:pt x="0" y="51"/>
                    </a:lnTo>
                    <a:lnTo>
                      <a:pt x="37" y="0"/>
                    </a:lnTo>
                    <a:lnTo>
                      <a:pt x="46" y="7"/>
                    </a:lnTo>
                    <a:lnTo>
                      <a:pt x="17" y="49"/>
                    </a:lnTo>
                    <a:lnTo>
                      <a:pt x="43" y="67"/>
                    </a:lnTo>
                    <a:lnTo>
                      <a:pt x="71" y="28"/>
                    </a:lnTo>
                    <a:lnTo>
                      <a:pt x="81" y="35"/>
                    </a:lnTo>
                    <a:lnTo>
                      <a:pt x="54" y="74"/>
                    </a:lnTo>
                    <a:lnTo>
                      <a:pt x="82" y="96"/>
                    </a:lnTo>
                    <a:lnTo>
                      <a:pt x="113" y="52"/>
                    </a:lnTo>
                    <a:lnTo>
                      <a:pt x="124" y="59"/>
                    </a:lnTo>
                    <a:lnTo>
                      <a:pt x="87" y="112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3" name="Freeform 99">
                <a:extLst>
                  <a:ext uri="{FF2B5EF4-FFF2-40B4-BE49-F238E27FC236}">
                    <a16:creationId xmlns:a16="http://schemas.microsoft.com/office/drawing/2014/main" id="{37BD652A-7FD2-4639-5CED-93719FA46F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86650" y="4114800"/>
                <a:ext cx="180975" cy="149225"/>
              </a:xfrm>
              <a:custGeom>
                <a:avLst/>
                <a:gdLst>
                  <a:gd name="T0" fmla="*/ 101 w 107"/>
                  <a:gd name="T1" fmla="*/ 88 h 88"/>
                  <a:gd name="T2" fmla="*/ 0 w 107"/>
                  <a:gd name="T3" fmla="*/ 64 h 88"/>
                  <a:gd name="T4" fmla="*/ 6 w 107"/>
                  <a:gd name="T5" fmla="*/ 54 h 88"/>
                  <a:gd name="T6" fmla="*/ 78 w 107"/>
                  <a:gd name="T7" fmla="*/ 73 h 88"/>
                  <a:gd name="T8" fmla="*/ 94 w 107"/>
                  <a:gd name="T9" fmla="*/ 78 h 88"/>
                  <a:gd name="T10" fmla="*/ 83 w 107"/>
                  <a:gd name="T11" fmla="*/ 66 h 88"/>
                  <a:gd name="T12" fmla="*/ 32 w 107"/>
                  <a:gd name="T13" fmla="*/ 10 h 88"/>
                  <a:gd name="T14" fmla="*/ 38 w 107"/>
                  <a:gd name="T15" fmla="*/ 0 h 88"/>
                  <a:gd name="T16" fmla="*/ 107 w 107"/>
                  <a:gd name="T17" fmla="*/ 79 h 88"/>
                  <a:gd name="T18" fmla="*/ 101 w 107"/>
                  <a:gd name="T19" fmla="*/ 88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7" h="88">
                    <a:moveTo>
                      <a:pt x="101" y="88"/>
                    </a:moveTo>
                    <a:cubicBezTo>
                      <a:pt x="0" y="64"/>
                      <a:pt x="0" y="64"/>
                      <a:pt x="0" y="64"/>
                    </a:cubicBezTo>
                    <a:cubicBezTo>
                      <a:pt x="6" y="54"/>
                      <a:pt x="6" y="54"/>
                      <a:pt x="6" y="54"/>
                    </a:cubicBezTo>
                    <a:cubicBezTo>
                      <a:pt x="78" y="73"/>
                      <a:pt x="78" y="73"/>
                      <a:pt x="78" y="73"/>
                    </a:cubicBezTo>
                    <a:cubicBezTo>
                      <a:pt x="84" y="74"/>
                      <a:pt x="89" y="76"/>
                      <a:pt x="94" y="78"/>
                    </a:cubicBezTo>
                    <a:cubicBezTo>
                      <a:pt x="90" y="74"/>
                      <a:pt x="87" y="70"/>
                      <a:pt x="83" y="66"/>
                    </a:cubicBezTo>
                    <a:cubicBezTo>
                      <a:pt x="32" y="10"/>
                      <a:pt x="32" y="10"/>
                      <a:pt x="32" y="1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107" y="79"/>
                      <a:pt x="107" y="79"/>
                      <a:pt x="107" y="79"/>
                    </a:cubicBezTo>
                    <a:lnTo>
                      <a:pt x="101" y="88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4" name="Freeform 100">
                <a:extLst>
                  <a:ext uri="{FF2B5EF4-FFF2-40B4-BE49-F238E27FC236}">
                    <a16:creationId xmlns:a16="http://schemas.microsoft.com/office/drawing/2014/main" id="{37A7F437-7B16-6905-C3B4-17B2D76B95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58088" y="4084638"/>
                <a:ext cx="155575" cy="95250"/>
              </a:xfrm>
              <a:custGeom>
                <a:avLst/>
                <a:gdLst>
                  <a:gd name="T0" fmla="*/ 92 w 98"/>
                  <a:gd name="T1" fmla="*/ 60 h 60"/>
                  <a:gd name="T2" fmla="*/ 0 w 98"/>
                  <a:gd name="T3" fmla="*/ 11 h 60"/>
                  <a:gd name="T4" fmla="*/ 5 w 98"/>
                  <a:gd name="T5" fmla="*/ 0 h 60"/>
                  <a:gd name="T6" fmla="*/ 98 w 98"/>
                  <a:gd name="T7" fmla="*/ 50 h 60"/>
                  <a:gd name="T8" fmla="*/ 92 w 98"/>
                  <a:gd name="T9" fmla="*/ 6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8" h="60">
                    <a:moveTo>
                      <a:pt x="92" y="60"/>
                    </a:moveTo>
                    <a:lnTo>
                      <a:pt x="0" y="11"/>
                    </a:lnTo>
                    <a:lnTo>
                      <a:pt x="5" y="0"/>
                    </a:lnTo>
                    <a:lnTo>
                      <a:pt x="98" y="50"/>
                    </a:lnTo>
                    <a:lnTo>
                      <a:pt x="92" y="60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5" name="Freeform 101">
                <a:extLst>
                  <a:ext uri="{FF2B5EF4-FFF2-40B4-BE49-F238E27FC236}">
                    <a16:creationId xmlns:a16="http://schemas.microsoft.com/office/drawing/2014/main" id="{FE94C7BB-0DA3-2003-3D0B-9C519C13E4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78725" y="3971925"/>
                <a:ext cx="195263" cy="160338"/>
              </a:xfrm>
              <a:custGeom>
                <a:avLst/>
                <a:gdLst>
                  <a:gd name="T0" fmla="*/ 96 w 123"/>
                  <a:gd name="T1" fmla="*/ 101 h 101"/>
                  <a:gd name="T2" fmla="*/ 0 w 123"/>
                  <a:gd name="T3" fmla="*/ 56 h 101"/>
                  <a:gd name="T4" fmla="*/ 26 w 123"/>
                  <a:gd name="T5" fmla="*/ 0 h 101"/>
                  <a:gd name="T6" fmla="*/ 38 w 123"/>
                  <a:gd name="T7" fmla="*/ 5 h 101"/>
                  <a:gd name="T8" fmla="*/ 16 w 123"/>
                  <a:gd name="T9" fmla="*/ 51 h 101"/>
                  <a:gd name="T10" fmla="*/ 45 w 123"/>
                  <a:gd name="T11" fmla="*/ 65 h 101"/>
                  <a:gd name="T12" fmla="*/ 65 w 123"/>
                  <a:gd name="T13" fmla="*/ 21 h 101"/>
                  <a:gd name="T14" fmla="*/ 77 w 123"/>
                  <a:gd name="T15" fmla="*/ 26 h 101"/>
                  <a:gd name="T16" fmla="*/ 57 w 123"/>
                  <a:gd name="T17" fmla="*/ 70 h 101"/>
                  <a:gd name="T18" fmla="*/ 89 w 123"/>
                  <a:gd name="T19" fmla="*/ 85 h 101"/>
                  <a:gd name="T20" fmla="*/ 112 w 123"/>
                  <a:gd name="T21" fmla="*/ 37 h 101"/>
                  <a:gd name="T22" fmla="*/ 123 w 123"/>
                  <a:gd name="T23" fmla="*/ 42 h 101"/>
                  <a:gd name="T24" fmla="*/ 96 w 123"/>
                  <a:gd name="T25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3" h="101">
                    <a:moveTo>
                      <a:pt x="96" y="101"/>
                    </a:moveTo>
                    <a:lnTo>
                      <a:pt x="0" y="56"/>
                    </a:lnTo>
                    <a:lnTo>
                      <a:pt x="26" y="0"/>
                    </a:lnTo>
                    <a:lnTo>
                      <a:pt x="38" y="5"/>
                    </a:lnTo>
                    <a:lnTo>
                      <a:pt x="16" y="51"/>
                    </a:lnTo>
                    <a:lnTo>
                      <a:pt x="45" y="65"/>
                    </a:lnTo>
                    <a:lnTo>
                      <a:pt x="65" y="21"/>
                    </a:lnTo>
                    <a:lnTo>
                      <a:pt x="77" y="26"/>
                    </a:lnTo>
                    <a:lnTo>
                      <a:pt x="57" y="70"/>
                    </a:lnTo>
                    <a:lnTo>
                      <a:pt x="89" y="85"/>
                    </a:lnTo>
                    <a:lnTo>
                      <a:pt x="112" y="37"/>
                    </a:lnTo>
                    <a:lnTo>
                      <a:pt x="123" y="42"/>
                    </a:lnTo>
                    <a:lnTo>
                      <a:pt x="96" y="101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16" name="Freeform 102">
                <a:extLst>
                  <a:ext uri="{FF2B5EF4-FFF2-40B4-BE49-F238E27FC236}">
                    <a16:creationId xmlns:a16="http://schemas.microsoft.com/office/drawing/2014/main" id="{1F2D86ED-1959-7E7E-9DD3-B85F6E92BB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24763" y="3797300"/>
                <a:ext cx="206375" cy="188913"/>
              </a:xfrm>
              <a:custGeom>
                <a:avLst/>
                <a:gdLst>
                  <a:gd name="T0" fmla="*/ 101 w 122"/>
                  <a:gd name="T1" fmla="*/ 112 h 112"/>
                  <a:gd name="T2" fmla="*/ 0 w 122"/>
                  <a:gd name="T3" fmla="*/ 98 h 112"/>
                  <a:gd name="T4" fmla="*/ 4 w 122"/>
                  <a:gd name="T5" fmla="*/ 88 h 112"/>
                  <a:gd name="T6" fmla="*/ 70 w 122"/>
                  <a:gd name="T7" fmla="*/ 98 h 112"/>
                  <a:gd name="T8" fmla="*/ 90 w 122"/>
                  <a:gd name="T9" fmla="*/ 102 h 112"/>
                  <a:gd name="T10" fmla="*/ 74 w 122"/>
                  <a:gd name="T11" fmla="*/ 92 h 112"/>
                  <a:gd name="T12" fmla="*/ 16 w 122"/>
                  <a:gd name="T13" fmla="*/ 55 h 112"/>
                  <a:gd name="T14" fmla="*/ 21 w 122"/>
                  <a:gd name="T15" fmla="*/ 43 h 112"/>
                  <a:gd name="T16" fmla="*/ 72 w 122"/>
                  <a:gd name="T17" fmla="*/ 49 h 112"/>
                  <a:gd name="T18" fmla="*/ 107 w 122"/>
                  <a:gd name="T19" fmla="*/ 55 h 112"/>
                  <a:gd name="T20" fmla="*/ 88 w 122"/>
                  <a:gd name="T21" fmla="*/ 44 h 112"/>
                  <a:gd name="T22" fmla="*/ 32 w 122"/>
                  <a:gd name="T23" fmla="*/ 10 h 112"/>
                  <a:gd name="T24" fmla="*/ 36 w 122"/>
                  <a:gd name="T25" fmla="*/ 0 h 112"/>
                  <a:gd name="T26" fmla="*/ 122 w 122"/>
                  <a:gd name="T27" fmla="*/ 55 h 112"/>
                  <a:gd name="T28" fmla="*/ 118 w 122"/>
                  <a:gd name="T29" fmla="*/ 64 h 112"/>
                  <a:gd name="T30" fmla="*/ 41 w 122"/>
                  <a:gd name="T31" fmla="*/ 55 h 112"/>
                  <a:gd name="T32" fmla="*/ 29 w 122"/>
                  <a:gd name="T33" fmla="*/ 53 h 112"/>
                  <a:gd name="T34" fmla="*/ 40 w 122"/>
                  <a:gd name="T35" fmla="*/ 59 h 112"/>
                  <a:gd name="T36" fmla="*/ 105 w 122"/>
                  <a:gd name="T37" fmla="*/ 101 h 112"/>
                  <a:gd name="T38" fmla="*/ 101 w 122"/>
                  <a:gd name="T39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22" h="112">
                    <a:moveTo>
                      <a:pt x="101" y="112"/>
                    </a:moveTo>
                    <a:cubicBezTo>
                      <a:pt x="0" y="98"/>
                      <a:pt x="0" y="98"/>
                      <a:pt x="0" y="98"/>
                    </a:cubicBezTo>
                    <a:cubicBezTo>
                      <a:pt x="4" y="88"/>
                      <a:pt x="4" y="88"/>
                      <a:pt x="4" y="88"/>
                    </a:cubicBezTo>
                    <a:cubicBezTo>
                      <a:pt x="70" y="98"/>
                      <a:pt x="70" y="98"/>
                      <a:pt x="70" y="98"/>
                    </a:cubicBezTo>
                    <a:cubicBezTo>
                      <a:pt x="76" y="99"/>
                      <a:pt x="83" y="101"/>
                      <a:pt x="90" y="10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16" y="55"/>
                      <a:pt x="16" y="55"/>
                      <a:pt x="16" y="55"/>
                    </a:cubicBezTo>
                    <a:cubicBezTo>
                      <a:pt x="21" y="43"/>
                      <a:pt x="21" y="43"/>
                      <a:pt x="21" y="43"/>
                    </a:cubicBezTo>
                    <a:cubicBezTo>
                      <a:pt x="72" y="49"/>
                      <a:pt x="72" y="49"/>
                      <a:pt x="72" y="49"/>
                    </a:cubicBezTo>
                    <a:cubicBezTo>
                      <a:pt x="84" y="50"/>
                      <a:pt x="96" y="52"/>
                      <a:pt x="107" y="55"/>
                    </a:cubicBezTo>
                    <a:cubicBezTo>
                      <a:pt x="101" y="52"/>
                      <a:pt x="95" y="48"/>
                      <a:pt x="88" y="44"/>
                    </a:cubicBezTo>
                    <a:cubicBezTo>
                      <a:pt x="32" y="10"/>
                      <a:pt x="32" y="10"/>
                      <a:pt x="32" y="10"/>
                    </a:cubicBezTo>
                    <a:cubicBezTo>
                      <a:pt x="36" y="0"/>
                      <a:pt x="36" y="0"/>
                      <a:pt x="36" y="0"/>
                    </a:cubicBezTo>
                    <a:cubicBezTo>
                      <a:pt x="122" y="55"/>
                      <a:pt x="122" y="55"/>
                      <a:pt x="122" y="55"/>
                    </a:cubicBezTo>
                    <a:cubicBezTo>
                      <a:pt x="118" y="64"/>
                      <a:pt x="118" y="64"/>
                      <a:pt x="118" y="64"/>
                    </a:cubicBezTo>
                    <a:cubicBezTo>
                      <a:pt x="41" y="55"/>
                      <a:pt x="41" y="55"/>
                      <a:pt x="41" y="55"/>
                    </a:cubicBezTo>
                    <a:cubicBezTo>
                      <a:pt x="29" y="53"/>
                      <a:pt x="29" y="53"/>
                      <a:pt x="29" y="53"/>
                    </a:cubicBezTo>
                    <a:cubicBezTo>
                      <a:pt x="33" y="55"/>
                      <a:pt x="37" y="57"/>
                      <a:pt x="40" y="59"/>
                    </a:cubicBezTo>
                    <a:cubicBezTo>
                      <a:pt x="105" y="101"/>
                      <a:pt x="105" y="101"/>
                      <a:pt x="105" y="101"/>
                    </a:cubicBezTo>
                    <a:lnTo>
                      <a:pt x="101" y="112"/>
                    </a:lnTo>
                    <a:close/>
                  </a:path>
                </a:pathLst>
              </a:custGeom>
              <a:solidFill>
                <a:srgbClr val="4140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</p:grpSp>
      <p:grpSp>
        <p:nvGrpSpPr>
          <p:cNvPr id="194" name="AM Processes">
            <a:extLst>
              <a:ext uri="{FF2B5EF4-FFF2-40B4-BE49-F238E27FC236}">
                <a16:creationId xmlns:a16="http://schemas.microsoft.com/office/drawing/2014/main" id="{1DC98B87-23B5-C994-28E2-BAD8EB79FDDB}"/>
              </a:ext>
            </a:extLst>
          </p:cNvPr>
          <p:cNvGrpSpPr/>
          <p:nvPr/>
        </p:nvGrpSpPr>
        <p:grpSpPr>
          <a:xfrm>
            <a:off x="3433156" y="789945"/>
            <a:ext cx="5353141" cy="5531850"/>
            <a:chOff x="3433156" y="789945"/>
            <a:chExt cx="5353141" cy="5531850"/>
          </a:xfrm>
        </p:grpSpPr>
        <p:grpSp>
          <p:nvGrpSpPr>
            <p:cNvPr id="138" name="Measure &amp; Report">
              <a:extLst>
                <a:ext uri="{FF2B5EF4-FFF2-40B4-BE49-F238E27FC236}">
                  <a16:creationId xmlns:a16="http://schemas.microsoft.com/office/drawing/2014/main" id="{5258472D-008D-3070-564F-7CEB82BC5A8C}"/>
                </a:ext>
              </a:extLst>
            </p:cNvPr>
            <p:cNvGrpSpPr/>
            <p:nvPr/>
          </p:nvGrpSpPr>
          <p:grpSpPr>
            <a:xfrm>
              <a:off x="4042390" y="789945"/>
              <a:ext cx="2094414" cy="1625980"/>
              <a:chOff x="3603625" y="268288"/>
              <a:chExt cx="2455863" cy="1906588"/>
            </a:xfrm>
          </p:grpSpPr>
          <p:sp>
            <p:nvSpPr>
              <p:cNvPr id="160" name="Background">
                <a:extLst>
                  <a:ext uri="{FF2B5EF4-FFF2-40B4-BE49-F238E27FC236}">
                    <a16:creationId xmlns:a16="http://schemas.microsoft.com/office/drawing/2014/main" id="{EF743208-7A97-14E5-5151-5C2DB6E57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3625" y="268288"/>
                <a:ext cx="2455863" cy="1906588"/>
              </a:xfrm>
              <a:custGeom>
                <a:avLst/>
                <a:gdLst>
                  <a:gd name="T0" fmla="*/ 1451 w 1451"/>
                  <a:gd name="T1" fmla="*/ 640 h 1126"/>
                  <a:gd name="T2" fmla="*/ 1451 w 1451"/>
                  <a:gd name="T3" fmla="*/ 0 h 1126"/>
                  <a:gd name="T4" fmla="*/ 0 w 1451"/>
                  <a:gd name="T5" fmla="*/ 762 h 1126"/>
                  <a:gd name="T6" fmla="*/ 528 w 1451"/>
                  <a:gd name="T7" fmla="*/ 1126 h 1126"/>
                  <a:gd name="T8" fmla="*/ 1451 w 1451"/>
                  <a:gd name="T9" fmla="*/ 640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51" h="1126">
                    <a:moveTo>
                      <a:pt x="1451" y="640"/>
                    </a:moveTo>
                    <a:cubicBezTo>
                      <a:pt x="1451" y="0"/>
                      <a:pt x="1451" y="0"/>
                      <a:pt x="1451" y="0"/>
                    </a:cubicBezTo>
                    <a:cubicBezTo>
                      <a:pt x="852" y="7"/>
                      <a:pt x="323" y="306"/>
                      <a:pt x="0" y="762"/>
                    </a:cubicBezTo>
                    <a:cubicBezTo>
                      <a:pt x="528" y="1126"/>
                      <a:pt x="528" y="1126"/>
                      <a:pt x="528" y="1126"/>
                    </a:cubicBezTo>
                    <a:cubicBezTo>
                      <a:pt x="734" y="837"/>
                      <a:pt x="1070" y="647"/>
                      <a:pt x="1451" y="64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1" name="Text">
                <a:extLst>
                  <a:ext uri="{FF2B5EF4-FFF2-40B4-BE49-F238E27FC236}">
                    <a16:creationId xmlns:a16="http://schemas.microsoft.com/office/drawing/2014/main" id="{C58CFCAC-1987-EC53-5280-C6153C6FEB2C}"/>
                  </a:ext>
                </a:extLst>
              </p:cNvPr>
              <p:cNvSpPr txBox="1"/>
              <p:nvPr/>
            </p:nvSpPr>
            <p:spPr>
              <a:xfrm>
                <a:off x="4398169" y="957961"/>
                <a:ext cx="924559" cy="3248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Measure &amp; Report</a:t>
                </a:r>
              </a:p>
            </p:txBody>
          </p:sp>
        </p:grpSp>
        <p:grpSp>
          <p:nvGrpSpPr>
            <p:cNvPr id="140" name="Implement AM Practices">
              <a:extLst>
                <a:ext uri="{FF2B5EF4-FFF2-40B4-BE49-F238E27FC236}">
                  <a16:creationId xmlns:a16="http://schemas.microsoft.com/office/drawing/2014/main" id="{1233035B-9519-21E9-57B3-1B577E7EC218}"/>
                </a:ext>
              </a:extLst>
            </p:cNvPr>
            <p:cNvGrpSpPr/>
            <p:nvPr/>
          </p:nvGrpSpPr>
          <p:grpSpPr>
            <a:xfrm>
              <a:off x="3568541" y="1938014"/>
              <a:ext cx="1203577" cy="2788941"/>
              <a:chOff x="3048000" y="1614488"/>
              <a:chExt cx="1411288" cy="3270250"/>
            </a:xfrm>
          </p:grpSpPr>
          <p:sp>
            <p:nvSpPr>
              <p:cNvPr id="156" name="Background">
                <a:extLst>
                  <a:ext uri="{FF2B5EF4-FFF2-40B4-BE49-F238E27FC236}">
                    <a16:creationId xmlns:a16="http://schemas.microsoft.com/office/drawing/2014/main" id="{C418061A-11BC-EBD8-0C63-584E9733A5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8000" y="1614488"/>
                <a:ext cx="1411288" cy="3270250"/>
              </a:xfrm>
              <a:custGeom>
                <a:avLst/>
                <a:gdLst>
                  <a:gd name="T0" fmla="*/ 834 w 834"/>
                  <a:gd name="T1" fmla="*/ 363 h 1933"/>
                  <a:gd name="T2" fmla="*/ 307 w 834"/>
                  <a:gd name="T3" fmla="*/ 0 h 1933"/>
                  <a:gd name="T4" fmla="*/ 0 w 834"/>
                  <a:gd name="T5" fmla="*/ 1005 h 1933"/>
                  <a:gd name="T6" fmla="*/ 258 w 834"/>
                  <a:gd name="T7" fmla="*/ 1933 h 1933"/>
                  <a:gd name="T8" fmla="*/ 803 w 834"/>
                  <a:gd name="T9" fmla="*/ 1597 h 1933"/>
                  <a:gd name="T10" fmla="*/ 640 w 834"/>
                  <a:gd name="T11" fmla="*/ 1005 h 1933"/>
                  <a:gd name="T12" fmla="*/ 834 w 834"/>
                  <a:gd name="T13" fmla="*/ 363 h 19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34" h="1933">
                    <a:moveTo>
                      <a:pt x="834" y="363"/>
                    </a:moveTo>
                    <a:cubicBezTo>
                      <a:pt x="307" y="0"/>
                      <a:pt x="307" y="0"/>
                      <a:pt x="307" y="0"/>
                    </a:cubicBezTo>
                    <a:cubicBezTo>
                      <a:pt x="113" y="287"/>
                      <a:pt x="0" y="633"/>
                      <a:pt x="0" y="1005"/>
                    </a:cubicBezTo>
                    <a:cubicBezTo>
                      <a:pt x="0" y="1345"/>
                      <a:pt x="94" y="1662"/>
                      <a:pt x="258" y="1933"/>
                    </a:cubicBezTo>
                    <a:cubicBezTo>
                      <a:pt x="803" y="1597"/>
                      <a:pt x="803" y="1597"/>
                      <a:pt x="803" y="1597"/>
                    </a:cubicBezTo>
                    <a:cubicBezTo>
                      <a:pt x="700" y="1424"/>
                      <a:pt x="640" y="1221"/>
                      <a:pt x="640" y="1005"/>
                    </a:cubicBezTo>
                    <a:cubicBezTo>
                      <a:pt x="640" y="768"/>
                      <a:pt x="712" y="547"/>
                      <a:pt x="834" y="36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57" name="Text">
                <a:extLst>
                  <a:ext uri="{FF2B5EF4-FFF2-40B4-BE49-F238E27FC236}">
                    <a16:creationId xmlns:a16="http://schemas.microsoft.com/office/drawing/2014/main" id="{703D949A-91D5-9864-C21A-B05226E4E125}"/>
                  </a:ext>
                </a:extLst>
              </p:cNvPr>
              <p:cNvSpPr txBox="1"/>
              <p:nvPr/>
            </p:nvSpPr>
            <p:spPr>
              <a:xfrm>
                <a:off x="3139406" y="2958070"/>
                <a:ext cx="924560" cy="6496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Implement Asset Management Practices</a:t>
                </a:r>
              </a:p>
            </p:txBody>
          </p:sp>
        </p:grpSp>
        <p:grpSp>
          <p:nvGrpSpPr>
            <p:cNvPr id="137" name="Implement">
              <a:extLst>
                <a:ext uri="{FF2B5EF4-FFF2-40B4-BE49-F238E27FC236}">
                  <a16:creationId xmlns:a16="http://schemas.microsoft.com/office/drawing/2014/main" id="{0EE673CB-7B2E-2A2A-BFD0-3F0CDD846CC5}"/>
                </a:ext>
              </a:extLst>
            </p:cNvPr>
            <p:cNvGrpSpPr/>
            <p:nvPr/>
          </p:nvGrpSpPr>
          <p:grpSpPr>
            <a:xfrm>
              <a:off x="3433156" y="1189331"/>
              <a:ext cx="893545" cy="1213054"/>
              <a:chOff x="2889250" y="736600"/>
              <a:chExt cx="1047750" cy="1422401"/>
            </a:xfrm>
          </p:grpSpPr>
          <p:sp>
            <p:nvSpPr>
              <p:cNvPr id="162" name="Freeform 71">
                <a:extLst>
                  <a:ext uri="{FF2B5EF4-FFF2-40B4-BE49-F238E27FC236}">
                    <a16:creationId xmlns:a16="http://schemas.microsoft.com/office/drawing/2014/main" id="{75B96BF4-5F20-1167-0B3B-DF061C3A45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9250" y="2046288"/>
                <a:ext cx="236538" cy="112713"/>
              </a:xfrm>
              <a:custGeom>
                <a:avLst/>
                <a:gdLst>
                  <a:gd name="T0" fmla="*/ 142 w 149"/>
                  <a:gd name="T1" fmla="*/ 71 h 71"/>
                  <a:gd name="T2" fmla="*/ 0 w 149"/>
                  <a:gd name="T3" fmla="*/ 15 h 71"/>
                  <a:gd name="T4" fmla="*/ 7 w 149"/>
                  <a:gd name="T5" fmla="*/ 0 h 71"/>
                  <a:gd name="T6" fmla="*/ 149 w 149"/>
                  <a:gd name="T7" fmla="*/ 55 h 71"/>
                  <a:gd name="T8" fmla="*/ 142 w 149"/>
                  <a:gd name="T9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" h="71">
                    <a:moveTo>
                      <a:pt x="142" y="71"/>
                    </a:moveTo>
                    <a:lnTo>
                      <a:pt x="0" y="15"/>
                    </a:lnTo>
                    <a:lnTo>
                      <a:pt x="7" y="0"/>
                    </a:lnTo>
                    <a:lnTo>
                      <a:pt x="149" y="55"/>
                    </a:lnTo>
                    <a:lnTo>
                      <a:pt x="142" y="71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3" name="Freeform 72">
                <a:extLst>
                  <a:ext uri="{FF2B5EF4-FFF2-40B4-BE49-F238E27FC236}">
                    <a16:creationId xmlns:a16="http://schemas.microsoft.com/office/drawing/2014/main" id="{520F4C87-FB6C-82E7-DDD1-3D84A89F44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238" y="1824038"/>
                <a:ext cx="300038" cy="273050"/>
              </a:xfrm>
              <a:custGeom>
                <a:avLst/>
                <a:gdLst>
                  <a:gd name="T0" fmla="*/ 131 w 177"/>
                  <a:gd name="T1" fmla="*/ 161 h 161"/>
                  <a:gd name="T2" fmla="*/ 0 w 177"/>
                  <a:gd name="T3" fmla="*/ 103 h 161"/>
                  <a:gd name="T4" fmla="*/ 10 w 177"/>
                  <a:gd name="T5" fmla="*/ 81 h 161"/>
                  <a:gd name="T6" fmla="*/ 114 w 177"/>
                  <a:gd name="T7" fmla="*/ 97 h 161"/>
                  <a:gd name="T8" fmla="*/ 135 w 177"/>
                  <a:gd name="T9" fmla="*/ 101 h 161"/>
                  <a:gd name="T10" fmla="*/ 117 w 177"/>
                  <a:gd name="T11" fmla="*/ 86 h 161"/>
                  <a:gd name="T12" fmla="*/ 38 w 177"/>
                  <a:gd name="T13" fmla="*/ 19 h 161"/>
                  <a:gd name="T14" fmla="*/ 46 w 177"/>
                  <a:gd name="T15" fmla="*/ 0 h 161"/>
                  <a:gd name="T16" fmla="*/ 177 w 177"/>
                  <a:gd name="T17" fmla="*/ 59 h 161"/>
                  <a:gd name="T18" fmla="*/ 171 w 177"/>
                  <a:gd name="T19" fmla="*/ 72 h 161"/>
                  <a:gd name="T20" fmla="*/ 61 w 177"/>
                  <a:gd name="T21" fmla="*/ 24 h 161"/>
                  <a:gd name="T22" fmla="*/ 157 w 177"/>
                  <a:gd name="T23" fmla="*/ 104 h 161"/>
                  <a:gd name="T24" fmla="*/ 151 w 177"/>
                  <a:gd name="T25" fmla="*/ 116 h 161"/>
                  <a:gd name="T26" fmla="*/ 26 w 177"/>
                  <a:gd name="T27" fmla="*/ 98 h 161"/>
                  <a:gd name="T28" fmla="*/ 137 w 177"/>
                  <a:gd name="T29" fmla="*/ 148 h 161"/>
                  <a:gd name="T30" fmla="*/ 131 w 177"/>
                  <a:gd name="T31" fmla="*/ 16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7" h="161">
                    <a:moveTo>
                      <a:pt x="131" y="161"/>
                    </a:moveTo>
                    <a:cubicBezTo>
                      <a:pt x="0" y="103"/>
                      <a:pt x="0" y="103"/>
                      <a:pt x="0" y="103"/>
                    </a:cubicBezTo>
                    <a:cubicBezTo>
                      <a:pt x="10" y="81"/>
                      <a:pt x="10" y="81"/>
                      <a:pt x="10" y="81"/>
                    </a:cubicBezTo>
                    <a:cubicBezTo>
                      <a:pt x="114" y="97"/>
                      <a:pt x="114" y="97"/>
                      <a:pt x="114" y="97"/>
                    </a:cubicBezTo>
                    <a:cubicBezTo>
                      <a:pt x="135" y="101"/>
                      <a:pt x="135" y="101"/>
                      <a:pt x="135" y="101"/>
                    </a:cubicBezTo>
                    <a:cubicBezTo>
                      <a:pt x="131" y="97"/>
                      <a:pt x="125" y="92"/>
                      <a:pt x="117" y="86"/>
                    </a:cubicBezTo>
                    <a:cubicBezTo>
                      <a:pt x="38" y="19"/>
                      <a:pt x="38" y="19"/>
                      <a:pt x="38" y="19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177" y="59"/>
                      <a:pt x="177" y="59"/>
                      <a:pt x="177" y="59"/>
                    </a:cubicBezTo>
                    <a:cubicBezTo>
                      <a:pt x="171" y="72"/>
                      <a:pt x="171" y="72"/>
                      <a:pt x="171" y="72"/>
                    </a:cubicBezTo>
                    <a:cubicBezTo>
                      <a:pt x="61" y="24"/>
                      <a:pt x="61" y="24"/>
                      <a:pt x="61" y="24"/>
                    </a:cubicBezTo>
                    <a:cubicBezTo>
                      <a:pt x="157" y="104"/>
                      <a:pt x="157" y="104"/>
                      <a:pt x="157" y="104"/>
                    </a:cubicBezTo>
                    <a:cubicBezTo>
                      <a:pt x="151" y="116"/>
                      <a:pt x="151" y="116"/>
                      <a:pt x="151" y="116"/>
                    </a:cubicBezTo>
                    <a:cubicBezTo>
                      <a:pt x="26" y="98"/>
                      <a:pt x="26" y="98"/>
                      <a:pt x="26" y="98"/>
                    </a:cubicBezTo>
                    <a:cubicBezTo>
                      <a:pt x="137" y="148"/>
                      <a:pt x="137" y="148"/>
                      <a:pt x="137" y="148"/>
                    </a:cubicBezTo>
                    <a:lnTo>
                      <a:pt x="131" y="161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4" name="Freeform 73">
                <a:extLst>
                  <a:ext uri="{FF2B5EF4-FFF2-40B4-BE49-F238E27FC236}">
                    <a16:creationId xmlns:a16="http://schemas.microsoft.com/office/drawing/2014/main" id="{355F5D5A-86A6-737D-3F0B-83176C47357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016250" y="1666875"/>
                <a:ext cx="227013" cy="227013"/>
              </a:xfrm>
              <a:custGeom>
                <a:avLst/>
                <a:gdLst>
                  <a:gd name="T0" fmla="*/ 127 w 134"/>
                  <a:gd name="T1" fmla="*/ 134 h 134"/>
                  <a:gd name="T2" fmla="*/ 0 w 134"/>
                  <a:gd name="T3" fmla="*/ 67 h 134"/>
                  <a:gd name="T4" fmla="*/ 21 w 134"/>
                  <a:gd name="T5" fmla="*/ 28 h 134"/>
                  <a:gd name="T6" fmla="*/ 34 w 134"/>
                  <a:gd name="T7" fmla="*/ 9 h 134"/>
                  <a:gd name="T8" fmla="*/ 54 w 134"/>
                  <a:gd name="T9" fmla="*/ 1 h 134"/>
                  <a:gd name="T10" fmla="*/ 79 w 134"/>
                  <a:gd name="T11" fmla="*/ 7 h 134"/>
                  <a:gd name="T12" fmla="*/ 102 w 134"/>
                  <a:gd name="T13" fmla="*/ 30 h 134"/>
                  <a:gd name="T14" fmla="*/ 97 w 134"/>
                  <a:gd name="T15" fmla="*/ 66 h 134"/>
                  <a:gd name="T16" fmla="*/ 83 w 134"/>
                  <a:gd name="T17" fmla="*/ 93 h 134"/>
                  <a:gd name="T18" fmla="*/ 134 w 134"/>
                  <a:gd name="T19" fmla="*/ 120 h 134"/>
                  <a:gd name="T20" fmla="*/ 127 w 134"/>
                  <a:gd name="T21" fmla="*/ 134 h 134"/>
                  <a:gd name="T22" fmla="*/ 68 w 134"/>
                  <a:gd name="T23" fmla="*/ 85 h 134"/>
                  <a:gd name="T24" fmla="*/ 82 w 134"/>
                  <a:gd name="T25" fmla="*/ 58 h 134"/>
                  <a:gd name="T26" fmla="*/ 86 w 134"/>
                  <a:gd name="T27" fmla="*/ 37 h 134"/>
                  <a:gd name="T28" fmla="*/ 72 w 134"/>
                  <a:gd name="T29" fmla="*/ 22 h 134"/>
                  <a:gd name="T30" fmla="*/ 57 w 134"/>
                  <a:gd name="T31" fmla="*/ 18 h 134"/>
                  <a:gd name="T32" fmla="*/ 46 w 134"/>
                  <a:gd name="T33" fmla="*/ 21 h 134"/>
                  <a:gd name="T34" fmla="*/ 37 w 134"/>
                  <a:gd name="T35" fmla="*/ 35 h 134"/>
                  <a:gd name="T36" fmla="*/ 23 w 134"/>
                  <a:gd name="T37" fmla="*/ 61 h 134"/>
                  <a:gd name="T38" fmla="*/ 68 w 134"/>
                  <a:gd name="T39" fmla="*/ 85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4" h="134">
                    <a:moveTo>
                      <a:pt x="127" y="134"/>
                    </a:moveTo>
                    <a:cubicBezTo>
                      <a:pt x="0" y="67"/>
                      <a:pt x="0" y="67"/>
                      <a:pt x="0" y="67"/>
                    </a:cubicBezTo>
                    <a:cubicBezTo>
                      <a:pt x="21" y="28"/>
                      <a:pt x="21" y="28"/>
                      <a:pt x="21" y="28"/>
                    </a:cubicBezTo>
                    <a:cubicBezTo>
                      <a:pt x="26" y="19"/>
                      <a:pt x="30" y="12"/>
                      <a:pt x="34" y="9"/>
                    </a:cubicBezTo>
                    <a:cubicBezTo>
                      <a:pt x="40" y="4"/>
                      <a:pt x="46" y="1"/>
                      <a:pt x="54" y="1"/>
                    </a:cubicBezTo>
                    <a:cubicBezTo>
                      <a:pt x="62" y="0"/>
                      <a:pt x="70" y="2"/>
                      <a:pt x="79" y="7"/>
                    </a:cubicBezTo>
                    <a:cubicBezTo>
                      <a:pt x="90" y="13"/>
                      <a:pt x="98" y="21"/>
                      <a:pt x="102" y="30"/>
                    </a:cubicBezTo>
                    <a:cubicBezTo>
                      <a:pt x="106" y="40"/>
                      <a:pt x="104" y="52"/>
                      <a:pt x="97" y="66"/>
                    </a:cubicBezTo>
                    <a:cubicBezTo>
                      <a:pt x="83" y="93"/>
                      <a:pt x="83" y="93"/>
                      <a:pt x="83" y="93"/>
                    </a:cubicBezTo>
                    <a:cubicBezTo>
                      <a:pt x="134" y="120"/>
                      <a:pt x="134" y="120"/>
                      <a:pt x="134" y="120"/>
                    </a:cubicBezTo>
                    <a:lnTo>
                      <a:pt x="127" y="134"/>
                    </a:lnTo>
                    <a:close/>
                    <a:moveTo>
                      <a:pt x="68" y="85"/>
                    </a:moveTo>
                    <a:cubicBezTo>
                      <a:pt x="82" y="58"/>
                      <a:pt x="82" y="58"/>
                      <a:pt x="82" y="58"/>
                    </a:cubicBezTo>
                    <a:cubicBezTo>
                      <a:pt x="86" y="50"/>
                      <a:pt x="88" y="42"/>
                      <a:pt x="86" y="37"/>
                    </a:cubicBezTo>
                    <a:cubicBezTo>
                      <a:pt x="84" y="31"/>
                      <a:pt x="80" y="26"/>
                      <a:pt x="72" y="22"/>
                    </a:cubicBezTo>
                    <a:cubicBezTo>
                      <a:pt x="67" y="19"/>
                      <a:pt x="62" y="18"/>
                      <a:pt x="57" y="18"/>
                    </a:cubicBezTo>
                    <a:cubicBezTo>
                      <a:pt x="53" y="18"/>
                      <a:pt x="49" y="19"/>
                      <a:pt x="46" y="21"/>
                    </a:cubicBezTo>
                    <a:cubicBezTo>
                      <a:pt x="44" y="23"/>
                      <a:pt x="40" y="27"/>
                      <a:pt x="37" y="35"/>
                    </a:cubicBezTo>
                    <a:cubicBezTo>
                      <a:pt x="23" y="61"/>
                      <a:pt x="23" y="61"/>
                      <a:pt x="23" y="61"/>
                    </a:cubicBezTo>
                    <a:lnTo>
                      <a:pt x="68" y="85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5" name="Freeform 74">
                <a:extLst>
                  <a:ext uri="{FF2B5EF4-FFF2-40B4-BE49-F238E27FC236}">
                    <a16:creationId xmlns:a16="http://schemas.microsoft.com/office/drawing/2014/main" id="{6B7D4AAB-6C91-C5C8-56EF-93C89213DE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6738" y="1590675"/>
                <a:ext cx="271463" cy="146050"/>
              </a:xfrm>
              <a:custGeom>
                <a:avLst/>
                <a:gdLst>
                  <a:gd name="T0" fmla="*/ 132 w 171"/>
                  <a:gd name="T1" fmla="*/ 92 h 92"/>
                  <a:gd name="T2" fmla="*/ 0 w 171"/>
                  <a:gd name="T3" fmla="*/ 14 h 92"/>
                  <a:gd name="T4" fmla="*/ 8 w 171"/>
                  <a:gd name="T5" fmla="*/ 0 h 92"/>
                  <a:gd name="T6" fmla="*/ 125 w 171"/>
                  <a:gd name="T7" fmla="*/ 68 h 92"/>
                  <a:gd name="T8" fmla="*/ 155 w 171"/>
                  <a:gd name="T9" fmla="*/ 16 h 92"/>
                  <a:gd name="T10" fmla="*/ 171 w 171"/>
                  <a:gd name="T11" fmla="*/ 24 h 92"/>
                  <a:gd name="T12" fmla="*/ 132 w 171"/>
                  <a:gd name="T13" fmla="*/ 9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92">
                    <a:moveTo>
                      <a:pt x="132" y="92"/>
                    </a:moveTo>
                    <a:lnTo>
                      <a:pt x="0" y="14"/>
                    </a:lnTo>
                    <a:lnTo>
                      <a:pt x="8" y="0"/>
                    </a:lnTo>
                    <a:lnTo>
                      <a:pt x="125" y="68"/>
                    </a:lnTo>
                    <a:lnTo>
                      <a:pt x="155" y="16"/>
                    </a:lnTo>
                    <a:lnTo>
                      <a:pt x="171" y="24"/>
                    </a:lnTo>
                    <a:lnTo>
                      <a:pt x="132" y="92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6" name="Freeform 75">
                <a:extLst>
                  <a:ext uri="{FF2B5EF4-FFF2-40B4-BE49-F238E27FC236}">
                    <a16:creationId xmlns:a16="http://schemas.microsoft.com/office/drawing/2014/main" id="{B16AE829-C09F-9300-18B5-9CC2944E8F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0875" y="1354138"/>
                <a:ext cx="284163" cy="254000"/>
              </a:xfrm>
              <a:custGeom>
                <a:avLst/>
                <a:gdLst>
                  <a:gd name="T0" fmla="*/ 127 w 179"/>
                  <a:gd name="T1" fmla="*/ 160 h 160"/>
                  <a:gd name="T2" fmla="*/ 0 w 179"/>
                  <a:gd name="T3" fmla="*/ 75 h 160"/>
                  <a:gd name="T4" fmla="*/ 50 w 179"/>
                  <a:gd name="T5" fmla="*/ 0 h 160"/>
                  <a:gd name="T6" fmla="*/ 65 w 179"/>
                  <a:gd name="T7" fmla="*/ 10 h 160"/>
                  <a:gd name="T8" fmla="*/ 25 w 179"/>
                  <a:gd name="T9" fmla="*/ 71 h 160"/>
                  <a:gd name="T10" fmla="*/ 63 w 179"/>
                  <a:gd name="T11" fmla="*/ 98 h 160"/>
                  <a:gd name="T12" fmla="*/ 101 w 179"/>
                  <a:gd name="T13" fmla="*/ 39 h 160"/>
                  <a:gd name="T14" fmla="*/ 116 w 179"/>
                  <a:gd name="T15" fmla="*/ 50 h 160"/>
                  <a:gd name="T16" fmla="*/ 78 w 179"/>
                  <a:gd name="T17" fmla="*/ 107 h 160"/>
                  <a:gd name="T18" fmla="*/ 122 w 179"/>
                  <a:gd name="T19" fmla="*/ 136 h 160"/>
                  <a:gd name="T20" fmla="*/ 164 w 179"/>
                  <a:gd name="T21" fmla="*/ 72 h 160"/>
                  <a:gd name="T22" fmla="*/ 179 w 179"/>
                  <a:gd name="T23" fmla="*/ 82 h 160"/>
                  <a:gd name="T24" fmla="*/ 127 w 179"/>
                  <a:gd name="T25" fmla="*/ 16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60">
                    <a:moveTo>
                      <a:pt x="127" y="160"/>
                    </a:moveTo>
                    <a:lnTo>
                      <a:pt x="0" y="75"/>
                    </a:lnTo>
                    <a:lnTo>
                      <a:pt x="50" y="0"/>
                    </a:lnTo>
                    <a:lnTo>
                      <a:pt x="65" y="10"/>
                    </a:lnTo>
                    <a:lnTo>
                      <a:pt x="25" y="71"/>
                    </a:lnTo>
                    <a:lnTo>
                      <a:pt x="63" y="98"/>
                    </a:lnTo>
                    <a:lnTo>
                      <a:pt x="101" y="39"/>
                    </a:lnTo>
                    <a:lnTo>
                      <a:pt x="116" y="50"/>
                    </a:lnTo>
                    <a:lnTo>
                      <a:pt x="78" y="107"/>
                    </a:lnTo>
                    <a:lnTo>
                      <a:pt x="122" y="136"/>
                    </a:lnTo>
                    <a:lnTo>
                      <a:pt x="164" y="72"/>
                    </a:lnTo>
                    <a:lnTo>
                      <a:pt x="179" y="82"/>
                    </a:lnTo>
                    <a:lnTo>
                      <a:pt x="127" y="16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7" name="Freeform 76">
                <a:extLst>
                  <a:ext uri="{FF2B5EF4-FFF2-40B4-BE49-F238E27FC236}">
                    <a16:creationId xmlns:a16="http://schemas.microsoft.com/office/drawing/2014/main" id="{B004D9F2-ACB1-AB05-E603-691AC3950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7238" y="1163638"/>
                <a:ext cx="307975" cy="296863"/>
              </a:xfrm>
              <a:custGeom>
                <a:avLst/>
                <a:gdLst>
                  <a:gd name="T0" fmla="*/ 114 w 182"/>
                  <a:gd name="T1" fmla="*/ 175 h 175"/>
                  <a:gd name="T2" fmla="*/ 0 w 182"/>
                  <a:gd name="T3" fmla="*/ 89 h 175"/>
                  <a:gd name="T4" fmla="*/ 14 w 182"/>
                  <a:gd name="T5" fmla="*/ 70 h 175"/>
                  <a:gd name="T6" fmla="*/ 112 w 182"/>
                  <a:gd name="T7" fmla="*/ 109 h 175"/>
                  <a:gd name="T8" fmla="*/ 132 w 182"/>
                  <a:gd name="T9" fmla="*/ 118 h 175"/>
                  <a:gd name="T10" fmla="*/ 117 w 182"/>
                  <a:gd name="T11" fmla="*/ 99 h 175"/>
                  <a:gd name="T12" fmla="*/ 55 w 182"/>
                  <a:gd name="T13" fmla="*/ 16 h 175"/>
                  <a:gd name="T14" fmla="*/ 68 w 182"/>
                  <a:gd name="T15" fmla="*/ 0 h 175"/>
                  <a:gd name="T16" fmla="*/ 182 w 182"/>
                  <a:gd name="T17" fmla="*/ 86 h 175"/>
                  <a:gd name="T18" fmla="*/ 173 w 182"/>
                  <a:gd name="T19" fmla="*/ 98 h 175"/>
                  <a:gd name="T20" fmla="*/ 77 w 182"/>
                  <a:gd name="T21" fmla="*/ 26 h 175"/>
                  <a:gd name="T22" fmla="*/ 152 w 182"/>
                  <a:gd name="T23" fmla="*/ 125 h 175"/>
                  <a:gd name="T24" fmla="*/ 144 w 182"/>
                  <a:gd name="T25" fmla="*/ 136 h 175"/>
                  <a:gd name="T26" fmla="*/ 26 w 182"/>
                  <a:gd name="T27" fmla="*/ 90 h 175"/>
                  <a:gd name="T28" fmla="*/ 123 w 182"/>
                  <a:gd name="T29" fmla="*/ 164 h 175"/>
                  <a:gd name="T30" fmla="*/ 114 w 182"/>
                  <a:gd name="T31" fmla="*/ 175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2" h="175">
                    <a:moveTo>
                      <a:pt x="114" y="175"/>
                    </a:moveTo>
                    <a:cubicBezTo>
                      <a:pt x="0" y="89"/>
                      <a:pt x="0" y="89"/>
                      <a:pt x="0" y="89"/>
                    </a:cubicBezTo>
                    <a:cubicBezTo>
                      <a:pt x="14" y="70"/>
                      <a:pt x="14" y="70"/>
                      <a:pt x="14" y="70"/>
                    </a:cubicBezTo>
                    <a:cubicBezTo>
                      <a:pt x="112" y="109"/>
                      <a:pt x="112" y="109"/>
                      <a:pt x="112" y="109"/>
                    </a:cubicBezTo>
                    <a:cubicBezTo>
                      <a:pt x="132" y="118"/>
                      <a:pt x="132" y="118"/>
                      <a:pt x="132" y="118"/>
                    </a:cubicBezTo>
                    <a:cubicBezTo>
                      <a:pt x="129" y="114"/>
                      <a:pt x="124" y="107"/>
                      <a:pt x="117" y="99"/>
                    </a:cubicBezTo>
                    <a:cubicBezTo>
                      <a:pt x="55" y="16"/>
                      <a:pt x="55" y="16"/>
                      <a:pt x="55" y="16"/>
                    </a:cubicBezTo>
                    <a:cubicBezTo>
                      <a:pt x="68" y="0"/>
                      <a:pt x="68" y="0"/>
                      <a:pt x="68" y="0"/>
                    </a:cubicBezTo>
                    <a:cubicBezTo>
                      <a:pt x="182" y="86"/>
                      <a:pt x="182" y="86"/>
                      <a:pt x="182" y="86"/>
                    </a:cubicBezTo>
                    <a:cubicBezTo>
                      <a:pt x="173" y="98"/>
                      <a:pt x="173" y="98"/>
                      <a:pt x="173" y="98"/>
                    </a:cubicBezTo>
                    <a:cubicBezTo>
                      <a:pt x="77" y="26"/>
                      <a:pt x="77" y="26"/>
                      <a:pt x="77" y="26"/>
                    </a:cubicBezTo>
                    <a:cubicBezTo>
                      <a:pt x="152" y="125"/>
                      <a:pt x="152" y="125"/>
                      <a:pt x="152" y="125"/>
                    </a:cubicBezTo>
                    <a:cubicBezTo>
                      <a:pt x="144" y="136"/>
                      <a:pt x="144" y="136"/>
                      <a:pt x="144" y="136"/>
                    </a:cubicBezTo>
                    <a:cubicBezTo>
                      <a:pt x="26" y="90"/>
                      <a:pt x="26" y="90"/>
                      <a:pt x="26" y="90"/>
                    </a:cubicBezTo>
                    <a:cubicBezTo>
                      <a:pt x="123" y="164"/>
                      <a:pt x="123" y="164"/>
                      <a:pt x="123" y="164"/>
                    </a:cubicBezTo>
                    <a:lnTo>
                      <a:pt x="114" y="175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8" name="Freeform 77">
                <a:extLst>
                  <a:ext uri="{FF2B5EF4-FFF2-40B4-BE49-F238E27FC236}">
                    <a16:creationId xmlns:a16="http://schemas.microsoft.com/office/drawing/2014/main" id="{805B1E7E-5518-FB09-B6CC-AA52E04BCF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4875" y="1016000"/>
                <a:ext cx="280988" cy="266700"/>
              </a:xfrm>
              <a:custGeom>
                <a:avLst/>
                <a:gdLst>
                  <a:gd name="T0" fmla="*/ 115 w 177"/>
                  <a:gd name="T1" fmla="*/ 168 h 168"/>
                  <a:gd name="T2" fmla="*/ 0 w 177"/>
                  <a:gd name="T3" fmla="*/ 69 h 168"/>
                  <a:gd name="T4" fmla="*/ 59 w 177"/>
                  <a:gd name="T5" fmla="*/ 0 h 168"/>
                  <a:gd name="T6" fmla="*/ 73 w 177"/>
                  <a:gd name="T7" fmla="*/ 12 h 168"/>
                  <a:gd name="T8" fmla="*/ 25 w 177"/>
                  <a:gd name="T9" fmla="*/ 68 h 168"/>
                  <a:gd name="T10" fmla="*/ 60 w 177"/>
                  <a:gd name="T11" fmla="*/ 99 h 168"/>
                  <a:gd name="T12" fmla="*/ 105 w 177"/>
                  <a:gd name="T13" fmla="*/ 45 h 168"/>
                  <a:gd name="T14" fmla="*/ 118 w 177"/>
                  <a:gd name="T15" fmla="*/ 57 h 168"/>
                  <a:gd name="T16" fmla="*/ 74 w 177"/>
                  <a:gd name="T17" fmla="*/ 110 h 168"/>
                  <a:gd name="T18" fmla="*/ 113 w 177"/>
                  <a:gd name="T19" fmla="*/ 143 h 168"/>
                  <a:gd name="T20" fmla="*/ 163 w 177"/>
                  <a:gd name="T21" fmla="*/ 86 h 168"/>
                  <a:gd name="T22" fmla="*/ 177 w 177"/>
                  <a:gd name="T23" fmla="*/ 98 h 168"/>
                  <a:gd name="T24" fmla="*/ 115 w 177"/>
                  <a:gd name="T25" fmla="*/ 16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7" h="168">
                    <a:moveTo>
                      <a:pt x="115" y="168"/>
                    </a:moveTo>
                    <a:lnTo>
                      <a:pt x="0" y="69"/>
                    </a:lnTo>
                    <a:lnTo>
                      <a:pt x="59" y="0"/>
                    </a:lnTo>
                    <a:lnTo>
                      <a:pt x="73" y="12"/>
                    </a:lnTo>
                    <a:lnTo>
                      <a:pt x="25" y="68"/>
                    </a:lnTo>
                    <a:lnTo>
                      <a:pt x="60" y="99"/>
                    </a:lnTo>
                    <a:lnTo>
                      <a:pt x="105" y="45"/>
                    </a:lnTo>
                    <a:lnTo>
                      <a:pt x="118" y="57"/>
                    </a:lnTo>
                    <a:lnTo>
                      <a:pt x="74" y="110"/>
                    </a:lnTo>
                    <a:lnTo>
                      <a:pt x="113" y="143"/>
                    </a:lnTo>
                    <a:lnTo>
                      <a:pt x="163" y="86"/>
                    </a:lnTo>
                    <a:lnTo>
                      <a:pt x="177" y="98"/>
                    </a:lnTo>
                    <a:lnTo>
                      <a:pt x="115" y="168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69" name="Freeform 78">
                <a:extLst>
                  <a:ext uri="{FF2B5EF4-FFF2-40B4-BE49-F238E27FC236}">
                    <a16:creationId xmlns:a16="http://schemas.microsoft.com/office/drawing/2014/main" id="{B8DE63BB-F487-C899-1936-B0F6B62E60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0288" y="868363"/>
                <a:ext cx="282575" cy="280988"/>
              </a:xfrm>
              <a:custGeom>
                <a:avLst/>
                <a:gdLst>
                  <a:gd name="T0" fmla="*/ 110 w 178"/>
                  <a:gd name="T1" fmla="*/ 177 h 177"/>
                  <a:gd name="T2" fmla="*/ 0 w 178"/>
                  <a:gd name="T3" fmla="*/ 71 h 177"/>
                  <a:gd name="T4" fmla="*/ 12 w 178"/>
                  <a:gd name="T5" fmla="*/ 58 h 177"/>
                  <a:gd name="T6" fmla="*/ 144 w 178"/>
                  <a:gd name="T7" fmla="*/ 95 h 177"/>
                  <a:gd name="T8" fmla="*/ 57 w 178"/>
                  <a:gd name="T9" fmla="*/ 12 h 177"/>
                  <a:gd name="T10" fmla="*/ 68 w 178"/>
                  <a:gd name="T11" fmla="*/ 0 h 177"/>
                  <a:gd name="T12" fmla="*/ 178 w 178"/>
                  <a:gd name="T13" fmla="*/ 106 h 177"/>
                  <a:gd name="T14" fmla="*/ 166 w 178"/>
                  <a:gd name="T15" fmla="*/ 118 h 177"/>
                  <a:gd name="T16" fmla="*/ 34 w 178"/>
                  <a:gd name="T17" fmla="*/ 82 h 177"/>
                  <a:gd name="T18" fmla="*/ 120 w 178"/>
                  <a:gd name="T19" fmla="*/ 166 h 177"/>
                  <a:gd name="T20" fmla="*/ 110 w 178"/>
                  <a:gd name="T2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8" h="177">
                    <a:moveTo>
                      <a:pt x="110" y="177"/>
                    </a:moveTo>
                    <a:lnTo>
                      <a:pt x="0" y="71"/>
                    </a:lnTo>
                    <a:lnTo>
                      <a:pt x="12" y="58"/>
                    </a:lnTo>
                    <a:lnTo>
                      <a:pt x="144" y="95"/>
                    </a:lnTo>
                    <a:lnTo>
                      <a:pt x="57" y="12"/>
                    </a:lnTo>
                    <a:lnTo>
                      <a:pt x="68" y="0"/>
                    </a:lnTo>
                    <a:lnTo>
                      <a:pt x="178" y="106"/>
                    </a:lnTo>
                    <a:lnTo>
                      <a:pt x="166" y="118"/>
                    </a:lnTo>
                    <a:lnTo>
                      <a:pt x="34" y="82"/>
                    </a:lnTo>
                    <a:lnTo>
                      <a:pt x="120" y="166"/>
                    </a:lnTo>
                    <a:lnTo>
                      <a:pt x="110" y="177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0" name="Freeform 79">
                <a:extLst>
                  <a:ext uri="{FF2B5EF4-FFF2-40B4-BE49-F238E27FC236}">
                    <a16:creationId xmlns:a16="http://schemas.microsoft.com/office/drawing/2014/main" id="{0B2C8675-F00D-A699-E42F-28289CD509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5225" y="736600"/>
                <a:ext cx="231775" cy="239713"/>
              </a:xfrm>
              <a:custGeom>
                <a:avLst/>
                <a:gdLst>
                  <a:gd name="T0" fmla="*/ 135 w 146"/>
                  <a:gd name="T1" fmla="*/ 151 h 151"/>
                  <a:gd name="T2" fmla="*/ 43 w 146"/>
                  <a:gd name="T3" fmla="*/ 52 h 151"/>
                  <a:gd name="T4" fmla="*/ 12 w 146"/>
                  <a:gd name="T5" fmla="*/ 81 h 151"/>
                  <a:gd name="T6" fmla="*/ 0 w 146"/>
                  <a:gd name="T7" fmla="*/ 67 h 151"/>
                  <a:gd name="T8" fmla="*/ 73 w 146"/>
                  <a:gd name="T9" fmla="*/ 0 h 151"/>
                  <a:gd name="T10" fmla="*/ 85 w 146"/>
                  <a:gd name="T11" fmla="*/ 12 h 151"/>
                  <a:gd name="T12" fmla="*/ 55 w 146"/>
                  <a:gd name="T13" fmla="*/ 41 h 151"/>
                  <a:gd name="T14" fmla="*/ 146 w 146"/>
                  <a:gd name="T15" fmla="*/ 140 h 151"/>
                  <a:gd name="T16" fmla="*/ 135 w 146"/>
                  <a:gd name="T17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" h="151">
                    <a:moveTo>
                      <a:pt x="135" y="151"/>
                    </a:moveTo>
                    <a:lnTo>
                      <a:pt x="43" y="52"/>
                    </a:lnTo>
                    <a:lnTo>
                      <a:pt x="12" y="81"/>
                    </a:lnTo>
                    <a:lnTo>
                      <a:pt x="0" y="67"/>
                    </a:lnTo>
                    <a:lnTo>
                      <a:pt x="73" y="0"/>
                    </a:lnTo>
                    <a:lnTo>
                      <a:pt x="85" y="12"/>
                    </a:lnTo>
                    <a:lnTo>
                      <a:pt x="55" y="41"/>
                    </a:lnTo>
                    <a:lnTo>
                      <a:pt x="146" y="140"/>
                    </a:lnTo>
                    <a:lnTo>
                      <a:pt x="135" y="151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  <p:grpSp>
          <p:nvGrpSpPr>
            <p:cNvPr id="145" name="Integrate LTFP">
              <a:extLst>
                <a:ext uri="{FF2B5EF4-FFF2-40B4-BE49-F238E27FC236}">
                  <a16:creationId xmlns:a16="http://schemas.microsoft.com/office/drawing/2014/main" id="{9F41E718-0C8D-2D7D-B831-4DA1AA4C6CA4}"/>
                </a:ext>
              </a:extLst>
            </p:cNvPr>
            <p:cNvGrpSpPr/>
            <p:nvPr/>
          </p:nvGrpSpPr>
          <p:grpSpPr>
            <a:xfrm>
              <a:off x="3970637" y="4291013"/>
              <a:ext cx="1360625" cy="1357917"/>
              <a:chOff x="3519488" y="4373563"/>
              <a:chExt cx="1595438" cy="1592263"/>
            </a:xfrm>
          </p:grpSpPr>
          <p:sp>
            <p:nvSpPr>
              <p:cNvPr id="146" name="Background">
                <a:extLst>
                  <a:ext uri="{FF2B5EF4-FFF2-40B4-BE49-F238E27FC236}">
                    <a16:creationId xmlns:a16="http://schemas.microsoft.com/office/drawing/2014/main" id="{2CC40F95-3A53-2903-4EBA-016633F2D5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9488" y="4373563"/>
                <a:ext cx="1595438" cy="1592263"/>
              </a:xfrm>
              <a:custGeom>
                <a:avLst/>
                <a:gdLst>
                  <a:gd name="T0" fmla="*/ 545 w 943"/>
                  <a:gd name="T1" fmla="*/ 0 h 941"/>
                  <a:gd name="T2" fmla="*/ 0 w 943"/>
                  <a:gd name="T3" fmla="*/ 336 h 941"/>
                  <a:gd name="T4" fmla="*/ 635 w 943"/>
                  <a:gd name="T5" fmla="*/ 941 h 941"/>
                  <a:gd name="T6" fmla="*/ 943 w 943"/>
                  <a:gd name="T7" fmla="*/ 380 h 941"/>
                  <a:gd name="T8" fmla="*/ 545 w 943"/>
                  <a:gd name="T9" fmla="*/ 0 h 9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3" h="941">
                    <a:moveTo>
                      <a:pt x="545" y="0"/>
                    </a:moveTo>
                    <a:cubicBezTo>
                      <a:pt x="0" y="336"/>
                      <a:pt x="0" y="336"/>
                      <a:pt x="0" y="336"/>
                    </a:cubicBezTo>
                    <a:cubicBezTo>
                      <a:pt x="158" y="586"/>
                      <a:pt x="377" y="795"/>
                      <a:pt x="635" y="941"/>
                    </a:cubicBezTo>
                    <a:cubicBezTo>
                      <a:pt x="943" y="380"/>
                      <a:pt x="943" y="380"/>
                      <a:pt x="943" y="380"/>
                    </a:cubicBezTo>
                    <a:cubicBezTo>
                      <a:pt x="782" y="287"/>
                      <a:pt x="645" y="157"/>
                      <a:pt x="54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47" name="Text">
                <a:extLst>
                  <a:ext uri="{FF2B5EF4-FFF2-40B4-BE49-F238E27FC236}">
                    <a16:creationId xmlns:a16="http://schemas.microsoft.com/office/drawing/2014/main" id="{2D9BAA04-E8B4-B1BC-1EE4-FD720A763440}"/>
                  </a:ext>
                </a:extLst>
              </p:cNvPr>
              <p:cNvSpPr txBox="1"/>
              <p:nvPr/>
            </p:nvSpPr>
            <p:spPr>
              <a:xfrm>
                <a:off x="4063965" y="5030595"/>
                <a:ext cx="810261" cy="6496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Integrate to  Long-term Financial Plan</a:t>
                </a:r>
              </a:p>
            </p:txBody>
          </p:sp>
        </p:grpSp>
        <p:grpSp>
          <p:nvGrpSpPr>
            <p:cNvPr id="142" name="Asset Management Plan">
              <a:extLst>
                <a:ext uri="{FF2B5EF4-FFF2-40B4-BE49-F238E27FC236}">
                  <a16:creationId xmlns:a16="http://schemas.microsoft.com/office/drawing/2014/main" id="{F774F41C-7BBD-F514-4C3D-3677527491C1}"/>
                </a:ext>
              </a:extLst>
            </p:cNvPr>
            <p:cNvGrpSpPr/>
            <p:nvPr/>
          </p:nvGrpSpPr>
          <p:grpSpPr>
            <a:xfrm>
              <a:off x="4937289" y="4867756"/>
              <a:ext cx="1257731" cy="1118284"/>
              <a:chOff x="4652963" y="5049838"/>
              <a:chExt cx="1474788" cy="1311275"/>
            </a:xfrm>
          </p:grpSpPr>
          <p:sp>
            <p:nvSpPr>
              <p:cNvPr id="152" name="Background">
                <a:extLst>
                  <a:ext uri="{FF2B5EF4-FFF2-40B4-BE49-F238E27FC236}">
                    <a16:creationId xmlns:a16="http://schemas.microsoft.com/office/drawing/2014/main" id="{E629B7C4-0EE4-9209-5680-57225C42B8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2963" y="5049838"/>
                <a:ext cx="1474788" cy="1311275"/>
              </a:xfrm>
              <a:custGeom>
                <a:avLst/>
                <a:gdLst>
                  <a:gd name="T0" fmla="*/ 308 w 871"/>
                  <a:gd name="T1" fmla="*/ 0 h 775"/>
                  <a:gd name="T2" fmla="*/ 0 w 871"/>
                  <a:gd name="T3" fmla="*/ 561 h 775"/>
                  <a:gd name="T4" fmla="*/ 851 w 871"/>
                  <a:gd name="T5" fmla="*/ 775 h 775"/>
                  <a:gd name="T6" fmla="*/ 871 w 871"/>
                  <a:gd name="T7" fmla="*/ 775 h 775"/>
                  <a:gd name="T8" fmla="*/ 856 w 871"/>
                  <a:gd name="T9" fmla="*/ 135 h 775"/>
                  <a:gd name="T10" fmla="*/ 851 w 871"/>
                  <a:gd name="T11" fmla="*/ 135 h 775"/>
                  <a:gd name="T12" fmla="*/ 308 w 871"/>
                  <a:gd name="T13" fmla="*/ 0 h 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1" h="775">
                    <a:moveTo>
                      <a:pt x="308" y="0"/>
                    </a:moveTo>
                    <a:cubicBezTo>
                      <a:pt x="0" y="561"/>
                      <a:pt x="0" y="561"/>
                      <a:pt x="0" y="561"/>
                    </a:cubicBezTo>
                    <a:cubicBezTo>
                      <a:pt x="253" y="698"/>
                      <a:pt x="543" y="775"/>
                      <a:pt x="851" y="775"/>
                    </a:cubicBezTo>
                    <a:cubicBezTo>
                      <a:pt x="858" y="775"/>
                      <a:pt x="864" y="775"/>
                      <a:pt x="871" y="775"/>
                    </a:cubicBezTo>
                    <a:cubicBezTo>
                      <a:pt x="856" y="135"/>
                      <a:pt x="856" y="135"/>
                      <a:pt x="856" y="135"/>
                    </a:cubicBezTo>
                    <a:cubicBezTo>
                      <a:pt x="854" y="135"/>
                      <a:pt x="853" y="135"/>
                      <a:pt x="851" y="135"/>
                    </a:cubicBezTo>
                    <a:cubicBezTo>
                      <a:pt x="655" y="135"/>
                      <a:pt x="470" y="86"/>
                      <a:pt x="308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53" name="Text">
                <a:extLst>
                  <a:ext uri="{FF2B5EF4-FFF2-40B4-BE49-F238E27FC236}">
                    <a16:creationId xmlns:a16="http://schemas.microsoft.com/office/drawing/2014/main" id="{749BEC87-C63E-4E21-AEE4-A565BF71861D}"/>
                  </a:ext>
                </a:extLst>
              </p:cNvPr>
              <p:cNvSpPr txBox="1"/>
              <p:nvPr/>
            </p:nvSpPr>
            <p:spPr>
              <a:xfrm>
                <a:off x="5053962" y="5473042"/>
                <a:ext cx="924560" cy="487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Asset Management Plan</a:t>
                </a:r>
              </a:p>
            </p:txBody>
          </p:sp>
        </p:grpSp>
        <p:grpSp>
          <p:nvGrpSpPr>
            <p:cNvPr id="143" name="Asset Management Strategy">
              <a:extLst>
                <a:ext uri="{FF2B5EF4-FFF2-40B4-BE49-F238E27FC236}">
                  <a16:creationId xmlns:a16="http://schemas.microsoft.com/office/drawing/2014/main" id="{F45B867F-FFBC-3E50-2917-35DD0C567AEC}"/>
                </a:ext>
              </a:extLst>
            </p:cNvPr>
            <p:cNvGrpSpPr/>
            <p:nvPr/>
          </p:nvGrpSpPr>
          <p:grpSpPr>
            <a:xfrm>
              <a:off x="6230220" y="4846093"/>
              <a:ext cx="1232008" cy="1138592"/>
              <a:chOff x="6169025" y="5024438"/>
              <a:chExt cx="1444625" cy="1335088"/>
            </a:xfrm>
          </p:grpSpPr>
          <p:sp>
            <p:nvSpPr>
              <p:cNvPr id="150" name="Background">
                <a:extLst>
                  <a:ext uri="{FF2B5EF4-FFF2-40B4-BE49-F238E27FC236}">
                    <a16:creationId xmlns:a16="http://schemas.microsoft.com/office/drawing/2014/main" id="{D165ADC5-9D0C-6860-445A-D26EAAFE7D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9025" y="5024438"/>
                <a:ext cx="1444625" cy="1335088"/>
              </a:xfrm>
              <a:custGeom>
                <a:avLst/>
                <a:gdLst>
                  <a:gd name="T0" fmla="*/ 15 w 853"/>
                  <a:gd name="T1" fmla="*/ 789 h 789"/>
                  <a:gd name="T2" fmla="*/ 853 w 853"/>
                  <a:gd name="T3" fmla="*/ 550 h 789"/>
                  <a:gd name="T4" fmla="*/ 527 w 853"/>
                  <a:gd name="T5" fmla="*/ 0 h 789"/>
                  <a:gd name="T6" fmla="*/ 0 w 853"/>
                  <a:gd name="T7" fmla="*/ 149 h 789"/>
                  <a:gd name="T8" fmla="*/ 15 w 853"/>
                  <a:gd name="T9" fmla="*/ 789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53" h="789">
                    <a:moveTo>
                      <a:pt x="15" y="789"/>
                    </a:moveTo>
                    <a:cubicBezTo>
                      <a:pt x="319" y="779"/>
                      <a:pt x="605" y="694"/>
                      <a:pt x="853" y="550"/>
                    </a:cubicBezTo>
                    <a:cubicBezTo>
                      <a:pt x="527" y="0"/>
                      <a:pt x="527" y="0"/>
                      <a:pt x="527" y="0"/>
                    </a:cubicBezTo>
                    <a:cubicBezTo>
                      <a:pt x="370" y="89"/>
                      <a:pt x="191" y="142"/>
                      <a:pt x="0" y="149"/>
                    </a:cubicBezTo>
                    <a:lnTo>
                      <a:pt x="15" y="789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51" name="Text">
                <a:extLst>
                  <a:ext uri="{FF2B5EF4-FFF2-40B4-BE49-F238E27FC236}">
                    <a16:creationId xmlns:a16="http://schemas.microsoft.com/office/drawing/2014/main" id="{8747AB8F-5977-5C23-A7CD-FD0BBD8394D3}"/>
                  </a:ext>
                </a:extLst>
              </p:cNvPr>
              <p:cNvSpPr txBox="1"/>
              <p:nvPr/>
            </p:nvSpPr>
            <p:spPr>
              <a:xfrm>
                <a:off x="6336663" y="5446919"/>
                <a:ext cx="924559" cy="487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Asset Management Strategy</a:t>
                </a:r>
              </a:p>
            </p:txBody>
          </p:sp>
        </p:grpSp>
        <p:grpSp>
          <p:nvGrpSpPr>
            <p:cNvPr id="144" name="Asset Management Policy">
              <a:extLst>
                <a:ext uri="{FF2B5EF4-FFF2-40B4-BE49-F238E27FC236}">
                  <a16:creationId xmlns:a16="http://schemas.microsoft.com/office/drawing/2014/main" id="{B4446FE4-B4E3-14E0-9E44-8165B53D70CD}"/>
                </a:ext>
              </a:extLst>
            </p:cNvPr>
            <p:cNvGrpSpPr/>
            <p:nvPr/>
          </p:nvGrpSpPr>
          <p:grpSpPr>
            <a:xfrm>
              <a:off x="7039824" y="4249043"/>
              <a:ext cx="1364686" cy="1360625"/>
              <a:chOff x="7118350" y="4324350"/>
              <a:chExt cx="1600200" cy="1595438"/>
            </a:xfrm>
          </p:grpSpPr>
          <p:sp>
            <p:nvSpPr>
              <p:cNvPr id="148" name="Background">
                <a:extLst>
                  <a:ext uri="{FF2B5EF4-FFF2-40B4-BE49-F238E27FC236}">
                    <a16:creationId xmlns:a16="http://schemas.microsoft.com/office/drawing/2014/main" id="{9AE678DF-B1EF-E5EE-A1C5-48216ECED0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8350" y="4324350"/>
                <a:ext cx="1600200" cy="1595438"/>
              </a:xfrm>
              <a:custGeom>
                <a:avLst/>
                <a:gdLst>
                  <a:gd name="T0" fmla="*/ 0 w 945"/>
                  <a:gd name="T1" fmla="*/ 392 h 943"/>
                  <a:gd name="T2" fmla="*/ 327 w 945"/>
                  <a:gd name="T3" fmla="*/ 943 h 943"/>
                  <a:gd name="T4" fmla="*/ 945 w 945"/>
                  <a:gd name="T5" fmla="*/ 318 h 943"/>
                  <a:gd name="T6" fmla="*/ 389 w 945"/>
                  <a:gd name="T7" fmla="*/ 0 h 943"/>
                  <a:gd name="T8" fmla="*/ 0 w 945"/>
                  <a:gd name="T9" fmla="*/ 392 h 9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5" h="943">
                    <a:moveTo>
                      <a:pt x="0" y="392"/>
                    </a:moveTo>
                    <a:cubicBezTo>
                      <a:pt x="327" y="943"/>
                      <a:pt x="327" y="943"/>
                      <a:pt x="327" y="943"/>
                    </a:cubicBezTo>
                    <a:cubicBezTo>
                      <a:pt x="581" y="789"/>
                      <a:pt x="793" y="574"/>
                      <a:pt x="945" y="318"/>
                    </a:cubicBezTo>
                    <a:cubicBezTo>
                      <a:pt x="389" y="0"/>
                      <a:pt x="389" y="0"/>
                      <a:pt x="389" y="0"/>
                    </a:cubicBezTo>
                    <a:cubicBezTo>
                      <a:pt x="293" y="160"/>
                      <a:pt x="159" y="295"/>
                      <a:pt x="0" y="392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49" name="Text">
                <a:extLst>
                  <a:ext uri="{FF2B5EF4-FFF2-40B4-BE49-F238E27FC236}">
                    <a16:creationId xmlns:a16="http://schemas.microsoft.com/office/drawing/2014/main" id="{7219FF38-0258-89C8-F7A1-E7F2BD8BE521}"/>
                  </a:ext>
                </a:extLst>
              </p:cNvPr>
              <p:cNvSpPr txBox="1"/>
              <p:nvPr/>
            </p:nvSpPr>
            <p:spPr>
              <a:xfrm>
                <a:off x="7423152" y="4823567"/>
                <a:ext cx="924559" cy="487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Asset Management Policy</a:t>
                </a:r>
              </a:p>
            </p:txBody>
          </p:sp>
        </p:grpSp>
        <p:grpSp>
          <p:nvGrpSpPr>
            <p:cNvPr id="136" name="Plan">
              <a:extLst>
                <a:ext uri="{FF2B5EF4-FFF2-40B4-BE49-F238E27FC236}">
                  <a16:creationId xmlns:a16="http://schemas.microsoft.com/office/drawing/2014/main" id="{3480D698-6F51-9FD6-E555-7FDD07499F5E}"/>
                </a:ext>
              </a:extLst>
            </p:cNvPr>
            <p:cNvGrpSpPr/>
            <p:nvPr/>
          </p:nvGrpSpPr>
          <p:grpSpPr>
            <a:xfrm>
              <a:off x="5906649" y="6097056"/>
              <a:ext cx="595696" cy="224739"/>
              <a:chOff x="5789613" y="6491288"/>
              <a:chExt cx="698500" cy="263525"/>
            </a:xfrm>
          </p:grpSpPr>
          <p:sp>
            <p:nvSpPr>
              <p:cNvPr id="171" name="Freeform 206">
                <a:extLst>
                  <a:ext uri="{FF2B5EF4-FFF2-40B4-BE49-F238E27FC236}">
                    <a16:creationId xmlns:a16="http://schemas.microsoft.com/office/drawing/2014/main" id="{532C36AA-74D2-F2F0-C5C4-057625A5A5B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89613" y="6499225"/>
                <a:ext cx="163513" cy="244475"/>
              </a:xfrm>
              <a:custGeom>
                <a:avLst/>
                <a:gdLst>
                  <a:gd name="T0" fmla="*/ 0 w 97"/>
                  <a:gd name="T1" fmla="*/ 143 h 144"/>
                  <a:gd name="T2" fmla="*/ 10 w 97"/>
                  <a:gd name="T3" fmla="*/ 0 h 144"/>
                  <a:gd name="T4" fmla="*/ 54 w 97"/>
                  <a:gd name="T5" fmla="*/ 3 h 144"/>
                  <a:gd name="T6" fmla="*/ 77 w 97"/>
                  <a:gd name="T7" fmla="*/ 7 h 144"/>
                  <a:gd name="T8" fmla="*/ 92 w 97"/>
                  <a:gd name="T9" fmla="*/ 22 h 144"/>
                  <a:gd name="T10" fmla="*/ 97 w 97"/>
                  <a:gd name="T11" fmla="*/ 47 h 144"/>
                  <a:gd name="T12" fmla="*/ 85 w 97"/>
                  <a:gd name="T13" fmla="*/ 78 h 144"/>
                  <a:gd name="T14" fmla="*/ 50 w 97"/>
                  <a:gd name="T15" fmla="*/ 88 h 144"/>
                  <a:gd name="T16" fmla="*/ 20 w 97"/>
                  <a:gd name="T17" fmla="*/ 86 h 144"/>
                  <a:gd name="T18" fmla="*/ 16 w 97"/>
                  <a:gd name="T19" fmla="*/ 144 h 144"/>
                  <a:gd name="T20" fmla="*/ 0 w 97"/>
                  <a:gd name="T21" fmla="*/ 143 h 144"/>
                  <a:gd name="T22" fmla="*/ 21 w 97"/>
                  <a:gd name="T23" fmla="*/ 69 h 144"/>
                  <a:gd name="T24" fmla="*/ 51 w 97"/>
                  <a:gd name="T25" fmla="*/ 71 h 144"/>
                  <a:gd name="T26" fmla="*/ 73 w 97"/>
                  <a:gd name="T27" fmla="*/ 66 h 144"/>
                  <a:gd name="T28" fmla="*/ 81 w 97"/>
                  <a:gd name="T29" fmla="*/ 47 h 144"/>
                  <a:gd name="T30" fmla="*/ 78 w 97"/>
                  <a:gd name="T31" fmla="*/ 32 h 144"/>
                  <a:gd name="T32" fmla="*/ 71 w 97"/>
                  <a:gd name="T33" fmla="*/ 23 h 144"/>
                  <a:gd name="T34" fmla="*/ 54 w 97"/>
                  <a:gd name="T35" fmla="*/ 20 h 144"/>
                  <a:gd name="T36" fmla="*/ 24 w 97"/>
                  <a:gd name="T37" fmla="*/ 18 h 144"/>
                  <a:gd name="T38" fmla="*/ 21 w 97"/>
                  <a:gd name="T39" fmla="*/ 69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97" h="144">
                    <a:moveTo>
                      <a:pt x="0" y="143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54" y="3"/>
                      <a:pt x="54" y="3"/>
                      <a:pt x="54" y="3"/>
                    </a:cubicBezTo>
                    <a:cubicBezTo>
                      <a:pt x="65" y="3"/>
                      <a:pt x="72" y="5"/>
                      <a:pt x="77" y="7"/>
                    </a:cubicBezTo>
                    <a:cubicBezTo>
                      <a:pt x="84" y="10"/>
                      <a:pt x="89" y="15"/>
                      <a:pt x="92" y="22"/>
                    </a:cubicBezTo>
                    <a:cubicBezTo>
                      <a:pt x="96" y="29"/>
                      <a:pt x="97" y="37"/>
                      <a:pt x="97" y="47"/>
                    </a:cubicBezTo>
                    <a:cubicBezTo>
                      <a:pt x="96" y="60"/>
                      <a:pt x="92" y="70"/>
                      <a:pt x="85" y="78"/>
                    </a:cubicBezTo>
                    <a:cubicBezTo>
                      <a:pt x="77" y="85"/>
                      <a:pt x="66" y="89"/>
                      <a:pt x="50" y="88"/>
                    </a:cubicBezTo>
                    <a:cubicBezTo>
                      <a:pt x="20" y="86"/>
                      <a:pt x="20" y="86"/>
                      <a:pt x="20" y="86"/>
                    </a:cubicBezTo>
                    <a:cubicBezTo>
                      <a:pt x="16" y="144"/>
                      <a:pt x="16" y="144"/>
                      <a:pt x="16" y="144"/>
                    </a:cubicBezTo>
                    <a:lnTo>
                      <a:pt x="0" y="143"/>
                    </a:lnTo>
                    <a:close/>
                    <a:moveTo>
                      <a:pt x="21" y="69"/>
                    </a:moveTo>
                    <a:cubicBezTo>
                      <a:pt x="51" y="71"/>
                      <a:pt x="51" y="71"/>
                      <a:pt x="51" y="71"/>
                    </a:cubicBezTo>
                    <a:cubicBezTo>
                      <a:pt x="61" y="71"/>
                      <a:pt x="68" y="70"/>
                      <a:pt x="73" y="66"/>
                    </a:cubicBezTo>
                    <a:cubicBezTo>
                      <a:pt x="77" y="62"/>
                      <a:pt x="80" y="55"/>
                      <a:pt x="81" y="47"/>
                    </a:cubicBezTo>
                    <a:cubicBezTo>
                      <a:pt x="81" y="41"/>
                      <a:pt x="80" y="36"/>
                      <a:pt x="78" y="32"/>
                    </a:cubicBezTo>
                    <a:cubicBezTo>
                      <a:pt x="76" y="28"/>
                      <a:pt x="74" y="25"/>
                      <a:pt x="71" y="23"/>
                    </a:cubicBezTo>
                    <a:cubicBezTo>
                      <a:pt x="68" y="21"/>
                      <a:pt x="62" y="20"/>
                      <a:pt x="54" y="20"/>
                    </a:cubicBezTo>
                    <a:cubicBezTo>
                      <a:pt x="24" y="18"/>
                      <a:pt x="24" y="18"/>
                      <a:pt x="24" y="18"/>
                    </a:cubicBezTo>
                    <a:lnTo>
                      <a:pt x="21" y="69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2" name="Freeform 207">
                <a:extLst>
                  <a:ext uri="{FF2B5EF4-FFF2-40B4-BE49-F238E27FC236}">
                    <a16:creationId xmlns:a16="http://schemas.microsoft.com/office/drawing/2014/main" id="{2B474AE9-3BCB-6D2B-BC88-5D470C4B57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8525" y="6508750"/>
                <a:ext cx="125413" cy="244475"/>
              </a:xfrm>
              <a:custGeom>
                <a:avLst/>
                <a:gdLst>
                  <a:gd name="T0" fmla="*/ 0 w 79"/>
                  <a:gd name="T1" fmla="*/ 153 h 154"/>
                  <a:gd name="T2" fmla="*/ 3 w 79"/>
                  <a:gd name="T3" fmla="*/ 0 h 154"/>
                  <a:gd name="T4" fmla="*/ 19 w 79"/>
                  <a:gd name="T5" fmla="*/ 0 h 154"/>
                  <a:gd name="T6" fmla="*/ 17 w 79"/>
                  <a:gd name="T7" fmla="*/ 136 h 154"/>
                  <a:gd name="T8" fmla="*/ 79 w 79"/>
                  <a:gd name="T9" fmla="*/ 137 h 154"/>
                  <a:gd name="T10" fmla="*/ 78 w 79"/>
                  <a:gd name="T11" fmla="*/ 154 h 154"/>
                  <a:gd name="T12" fmla="*/ 0 w 79"/>
                  <a:gd name="T13" fmla="*/ 153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9" h="154">
                    <a:moveTo>
                      <a:pt x="0" y="153"/>
                    </a:moveTo>
                    <a:lnTo>
                      <a:pt x="3" y="0"/>
                    </a:lnTo>
                    <a:lnTo>
                      <a:pt x="19" y="0"/>
                    </a:lnTo>
                    <a:lnTo>
                      <a:pt x="17" y="136"/>
                    </a:lnTo>
                    <a:lnTo>
                      <a:pt x="79" y="137"/>
                    </a:lnTo>
                    <a:lnTo>
                      <a:pt x="78" y="154"/>
                    </a:lnTo>
                    <a:lnTo>
                      <a:pt x="0" y="153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3" name="Freeform 208">
                <a:extLst>
                  <a:ext uri="{FF2B5EF4-FFF2-40B4-BE49-F238E27FC236}">
                    <a16:creationId xmlns:a16="http://schemas.microsoft.com/office/drawing/2014/main" id="{47F2B0BF-451D-EA5C-BAE2-515E248B19D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18225" y="6508750"/>
                <a:ext cx="187325" cy="246063"/>
              </a:xfrm>
              <a:custGeom>
                <a:avLst/>
                <a:gdLst>
                  <a:gd name="T0" fmla="*/ 0 w 110"/>
                  <a:gd name="T1" fmla="*/ 145 h 145"/>
                  <a:gd name="T2" fmla="*/ 41 w 110"/>
                  <a:gd name="T3" fmla="*/ 0 h 145"/>
                  <a:gd name="T4" fmla="*/ 57 w 110"/>
                  <a:gd name="T5" fmla="*/ 0 h 145"/>
                  <a:gd name="T6" fmla="*/ 110 w 110"/>
                  <a:gd name="T7" fmla="*/ 141 h 145"/>
                  <a:gd name="T8" fmla="*/ 92 w 110"/>
                  <a:gd name="T9" fmla="*/ 142 h 145"/>
                  <a:gd name="T10" fmla="*/ 77 w 110"/>
                  <a:gd name="T11" fmla="*/ 99 h 145"/>
                  <a:gd name="T12" fmla="*/ 28 w 110"/>
                  <a:gd name="T13" fmla="*/ 100 h 145"/>
                  <a:gd name="T14" fmla="*/ 17 w 110"/>
                  <a:gd name="T15" fmla="*/ 144 h 145"/>
                  <a:gd name="T16" fmla="*/ 0 w 110"/>
                  <a:gd name="T17" fmla="*/ 145 h 145"/>
                  <a:gd name="T18" fmla="*/ 32 w 110"/>
                  <a:gd name="T19" fmla="*/ 85 h 145"/>
                  <a:gd name="T20" fmla="*/ 72 w 110"/>
                  <a:gd name="T21" fmla="*/ 84 h 145"/>
                  <a:gd name="T22" fmla="*/ 58 w 110"/>
                  <a:gd name="T23" fmla="*/ 44 h 145"/>
                  <a:gd name="T24" fmla="*/ 49 w 110"/>
                  <a:gd name="T25" fmla="*/ 15 h 145"/>
                  <a:gd name="T26" fmla="*/ 43 w 110"/>
                  <a:gd name="T27" fmla="*/ 43 h 145"/>
                  <a:gd name="T28" fmla="*/ 32 w 110"/>
                  <a:gd name="T29" fmla="*/ 85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0" h="145">
                    <a:moveTo>
                      <a:pt x="0" y="145"/>
                    </a:moveTo>
                    <a:cubicBezTo>
                      <a:pt x="41" y="0"/>
                      <a:pt x="41" y="0"/>
                      <a:pt x="41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110" y="141"/>
                      <a:pt x="110" y="141"/>
                      <a:pt x="110" y="141"/>
                    </a:cubicBezTo>
                    <a:cubicBezTo>
                      <a:pt x="92" y="142"/>
                      <a:pt x="92" y="142"/>
                      <a:pt x="92" y="142"/>
                    </a:cubicBezTo>
                    <a:cubicBezTo>
                      <a:pt x="77" y="99"/>
                      <a:pt x="77" y="99"/>
                      <a:pt x="77" y="99"/>
                    </a:cubicBezTo>
                    <a:cubicBezTo>
                      <a:pt x="28" y="100"/>
                      <a:pt x="28" y="100"/>
                      <a:pt x="28" y="100"/>
                    </a:cubicBezTo>
                    <a:cubicBezTo>
                      <a:pt x="17" y="144"/>
                      <a:pt x="17" y="144"/>
                      <a:pt x="17" y="144"/>
                    </a:cubicBezTo>
                    <a:lnTo>
                      <a:pt x="0" y="145"/>
                    </a:lnTo>
                    <a:close/>
                    <a:moveTo>
                      <a:pt x="32" y="85"/>
                    </a:moveTo>
                    <a:cubicBezTo>
                      <a:pt x="72" y="84"/>
                      <a:pt x="72" y="84"/>
                      <a:pt x="72" y="84"/>
                    </a:cubicBezTo>
                    <a:cubicBezTo>
                      <a:pt x="58" y="44"/>
                      <a:pt x="58" y="44"/>
                      <a:pt x="58" y="44"/>
                    </a:cubicBezTo>
                    <a:cubicBezTo>
                      <a:pt x="54" y="32"/>
                      <a:pt x="51" y="23"/>
                      <a:pt x="49" y="15"/>
                    </a:cubicBezTo>
                    <a:cubicBezTo>
                      <a:pt x="48" y="24"/>
                      <a:pt x="46" y="33"/>
                      <a:pt x="43" y="43"/>
                    </a:cubicBezTo>
                    <a:lnTo>
                      <a:pt x="32" y="85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4" name="Freeform 209">
                <a:extLst>
                  <a:ext uri="{FF2B5EF4-FFF2-40B4-BE49-F238E27FC236}">
                    <a16:creationId xmlns:a16="http://schemas.microsoft.com/office/drawing/2014/main" id="{5BB2FD3D-5271-3C94-03EE-90AD01EF08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10313" y="6491288"/>
                <a:ext cx="177800" cy="255588"/>
              </a:xfrm>
              <a:custGeom>
                <a:avLst/>
                <a:gdLst>
                  <a:gd name="T0" fmla="*/ 14 w 112"/>
                  <a:gd name="T1" fmla="*/ 161 h 161"/>
                  <a:gd name="T2" fmla="*/ 0 w 112"/>
                  <a:gd name="T3" fmla="*/ 8 h 161"/>
                  <a:gd name="T4" fmla="*/ 17 w 112"/>
                  <a:gd name="T5" fmla="*/ 7 h 161"/>
                  <a:gd name="T6" fmla="*/ 93 w 112"/>
                  <a:gd name="T7" fmla="*/ 120 h 161"/>
                  <a:gd name="T8" fmla="*/ 82 w 112"/>
                  <a:gd name="T9" fmla="*/ 1 h 161"/>
                  <a:gd name="T10" fmla="*/ 98 w 112"/>
                  <a:gd name="T11" fmla="*/ 0 h 161"/>
                  <a:gd name="T12" fmla="*/ 112 w 112"/>
                  <a:gd name="T13" fmla="*/ 152 h 161"/>
                  <a:gd name="T14" fmla="*/ 95 w 112"/>
                  <a:gd name="T15" fmla="*/ 153 h 161"/>
                  <a:gd name="T16" fmla="*/ 19 w 112"/>
                  <a:gd name="T17" fmla="*/ 39 h 161"/>
                  <a:gd name="T18" fmla="*/ 30 w 112"/>
                  <a:gd name="T19" fmla="*/ 160 h 161"/>
                  <a:gd name="T20" fmla="*/ 14 w 112"/>
                  <a:gd name="T21" fmla="*/ 16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2" h="161">
                    <a:moveTo>
                      <a:pt x="14" y="161"/>
                    </a:moveTo>
                    <a:lnTo>
                      <a:pt x="0" y="8"/>
                    </a:lnTo>
                    <a:lnTo>
                      <a:pt x="17" y="7"/>
                    </a:lnTo>
                    <a:lnTo>
                      <a:pt x="93" y="120"/>
                    </a:lnTo>
                    <a:lnTo>
                      <a:pt x="82" y="1"/>
                    </a:lnTo>
                    <a:lnTo>
                      <a:pt x="98" y="0"/>
                    </a:lnTo>
                    <a:lnTo>
                      <a:pt x="112" y="152"/>
                    </a:lnTo>
                    <a:lnTo>
                      <a:pt x="95" y="153"/>
                    </a:lnTo>
                    <a:lnTo>
                      <a:pt x="19" y="39"/>
                    </a:lnTo>
                    <a:lnTo>
                      <a:pt x="30" y="160"/>
                    </a:lnTo>
                    <a:lnTo>
                      <a:pt x="14" y="161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  <p:grpSp>
          <p:nvGrpSpPr>
            <p:cNvPr id="141" name="Assess Current State of Assets">
              <a:extLst>
                <a:ext uri="{FF2B5EF4-FFF2-40B4-BE49-F238E27FC236}">
                  <a16:creationId xmlns:a16="http://schemas.microsoft.com/office/drawing/2014/main" id="{1E7EA727-9743-BCB9-FC92-18410801235E}"/>
                </a:ext>
              </a:extLst>
            </p:cNvPr>
            <p:cNvGrpSpPr/>
            <p:nvPr/>
          </p:nvGrpSpPr>
          <p:grpSpPr>
            <a:xfrm>
              <a:off x="7563767" y="1944783"/>
              <a:ext cx="1199515" cy="2713125"/>
              <a:chOff x="7732713" y="1622425"/>
              <a:chExt cx="1406525" cy="3181350"/>
            </a:xfrm>
          </p:grpSpPr>
          <p:sp>
            <p:nvSpPr>
              <p:cNvPr id="154" name="Background">
                <a:extLst>
                  <a:ext uri="{FF2B5EF4-FFF2-40B4-BE49-F238E27FC236}">
                    <a16:creationId xmlns:a16="http://schemas.microsoft.com/office/drawing/2014/main" id="{AFD389E8-F834-3D89-F8DA-DD4EF2D579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32713" y="1622425"/>
                <a:ext cx="1406525" cy="3181350"/>
              </a:xfrm>
              <a:custGeom>
                <a:avLst/>
                <a:gdLst>
                  <a:gd name="T0" fmla="*/ 46 w 831"/>
                  <a:gd name="T1" fmla="*/ 1562 h 1880"/>
                  <a:gd name="T2" fmla="*/ 602 w 831"/>
                  <a:gd name="T3" fmla="*/ 1880 h 1880"/>
                  <a:gd name="T4" fmla="*/ 831 w 831"/>
                  <a:gd name="T5" fmla="*/ 1000 h 1880"/>
                  <a:gd name="T6" fmla="*/ 528 w 831"/>
                  <a:gd name="T7" fmla="*/ 0 h 1880"/>
                  <a:gd name="T8" fmla="*/ 0 w 831"/>
                  <a:gd name="T9" fmla="*/ 362 h 1880"/>
                  <a:gd name="T10" fmla="*/ 191 w 831"/>
                  <a:gd name="T11" fmla="*/ 1000 h 1880"/>
                  <a:gd name="T12" fmla="*/ 46 w 831"/>
                  <a:gd name="T13" fmla="*/ 1562 h 1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31" h="1880">
                    <a:moveTo>
                      <a:pt x="46" y="1562"/>
                    </a:moveTo>
                    <a:cubicBezTo>
                      <a:pt x="602" y="1880"/>
                      <a:pt x="602" y="1880"/>
                      <a:pt x="602" y="1880"/>
                    </a:cubicBezTo>
                    <a:cubicBezTo>
                      <a:pt x="748" y="1620"/>
                      <a:pt x="831" y="1320"/>
                      <a:pt x="831" y="1000"/>
                    </a:cubicBezTo>
                    <a:cubicBezTo>
                      <a:pt x="831" y="630"/>
                      <a:pt x="720" y="286"/>
                      <a:pt x="528" y="0"/>
                    </a:cubicBezTo>
                    <a:cubicBezTo>
                      <a:pt x="0" y="362"/>
                      <a:pt x="0" y="362"/>
                      <a:pt x="0" y="362"/>
                    </a:cubicBezTo>
                    <a:cubicBezTo>
                      <a:pt x="121" y="545"/>
                      <a:pt x="191" y="764"/>
                      <a:pt x="191" y="1000"/>
                    </a:cubicBezTo>
                    <a:cubicBezTo>
                      <a:pt x="191" y="1204"/>
                      <a:pt x="139" y="1396"/>
                      <a:pt x="46" y="1562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55" name="Text">
                <a:extLst>
                  <a:ext uri="{FF2B5EF4-FFF2-40B4-BE49-F238E27FC236}">
                    <a16:creationId xmlns:a16="http://schemas.microsoft.com/office/drawing/2014/main" id="{746A3835-C6EA-7698-B430-6602574CC830}"/>
                  </a:ext>
                </a:extLst>
              </p:cNvPr>
              <p:cNvSpPr txBox="1"/>
              <p:nvPr/>
            </p:nvSpPr>
            <p:spPr>
              <a:xfrm>
                <a:off x="8148320" y="2994872"/>
                <a:ext cx="924560" cy="487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Assess the Current State of Assets</a:t>
                </a:r>
              </a:p>
            </p:txBody>
          </p:sp>
        </p:grpSp>
        <p:grpSp>
          <p:nvGrpSpPr>
            <p:cNvPr id="139" name="Assess AM Practices">
              <a:extLst>
                <a:ext uri="{FF2B5EF4-FFF2-40B4-BE49-F238E27FC236}">
                  <a16:creationId xmlns:a16="http://schemas.microsoft.com/office/drawing/2014/main" id="{14C8B5C4-3367-951D-885D-A57C0819F03E}"/>
                </a:ext>
              </a:extLst>
            </p:cNvPr>
            <p:cNvGrpSpPr/>
            <p:nvPr/>
          </p:nvGrpSpPr>
          <p:grpSpPr>
            <a:xfrm>
              <a:off x="6195019" y="789945"/>
              <a:ext cx="2099829" cy="1630041"/>
              <a:chOff x="6127750" y="268288"/>
              <a:chExt cx="2462213" cy="1911350"/>
            </a:xfrm>
          </p:grpSpPr>
          <p:sp>
            <p:nvSpPr>
              <p:cNvPr id="158" name="Background">
                <a:extLst>
                  <a:ext uri="{FF2B5EF4-FFF2-40B4-BE49-F238E27FC236}">
                    <a16:creationId xmlns:a16="http://schemas.microsoft.com/office/drawing/2014/main" id="{C3706FCD-85EC-AF57-1730-43A5335B72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27750" y="268288"/>
                <a:ext cx="2462213" cy="1911350"/>
              </a:xfrm>
              <a:custGeom>
                <a:avLst/>
                <a:gdLst>
                  <a:gd name="T0" fmla="*/ 926 w 1455"/>
                  <a:gd name="T1" fmla="*/ 1129 h 1129"/>
                  <a:gd name="T2" fmla="*/ 1455 w 1455"/>
                  <a:gd name="T3" fmla="*/ 767 h 1129"/>
                  <a:gd name="T4" fmla="*/ 0 w 1455"/>
                  <a:gd name="T5" fmla="*/ 0 h 1129"/>
                  <a:gd name="T6" fmla="*/ 0 w 1455"/>
                  <a:gd name="T7" fmla="*/ 640 h 1129"/>
                  <a:gd name="T8" fmla="*/ 926 w 1455"/>
                  <a:gd name="T9" fmla="*/ 1129 h 1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55" h="1129">
                    <a:moveTo>
                      <a:pt x="926" y="1129"/>
                    </a:moveTo>
                    <a:cubicBezTo>
                      <a:pt x="1455" y="767"/>
                      <a:pt x="1455" y="767"/>
                      <a:pt x="1455" y="767"/>
                    </a:cubicBezTo>
                    <a:cubicBezTo>
                      <a:pt x="1133" y="308"/>
                      <a:pt x="602" y="7"/>
                      <a:pt x="0" y="0"/>
                    </a:cubicBezTo>
                    <a:cubicBezTo>
                      <a:pt x="0" y="640"/>
                      <a:pt x="0" y="640"/>
                      <a:pt x="0" y="640"/>
                    </a:cubicBezTo>
                    <a:cubicBezTo>
                      <a:pt x="382" y="647"/>
                      <a:pt x="720" y="838"/>
                      <a:pt x="926" y="1129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59" name="Text">
                <a:extLst>
                  <a:ext uri="{FF2B5EF4-FFF2-40B4-BE49-F238E27FC236}">
                    <a16:creationId xmlns:a16="http://schemas.microsoft.com/office/drawing/2014/main" id="{843DE83D-16FE-B7F3-B708-28877E70D3FC}"/>
                  </a:ext>
                </a:extLst>
              </p:cNvPr>
              <p:cNvSpPr txBox="1"/>
              <p:nvPr/>
            </p:nvSpPr>
            <p:spPr>
              <a:xfrm>
                <a:off x="6553552" y="956304"/>
                <a:ext cx="1560832" cy="3248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CA" sz="9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Assess Asset Management Practices</a:t>
                </a:r>
              </a:p>
            </p:txBody>
          </p:sp>
        </p:grpSp>
        <p:grpSp>
          <p:nvGrpSpPr>
            <p:cNvPr id="135" name="Assess">
              <a:extLst>
                <a:ext uri="{FF2B5EF4-FFF2-40B4-BE49-F238E27FC236}">
                  <a16:creationId xmlns:a16="http://schemas.microsoft.com/office/drawing/2014/main" id="{D17ED3AE-0F78-565B-6E89-60C2DB4107C3}"/>
                </a:ext>
              </a:extLst>
            </p:cNvPr>
            <p:cNvGrpSpPr/>
            <p:nvPr/>
          </p:nvGrpSpPr>
          <p:grpSpPr>
            <a:xfrm>
              <a:off x="8101247" y="1372103"/>
              <a:ext cx="685050" cy="810959"/>
              <a:chOff x="8362950" y="950913"/>
              <a:chExt cx="803275" cy="950912"/>
            </a:xfrm>
          </p:grpSpPr>
          <p:sp>
            <p:nvSpPr>
              <p:cNvPr id="175" name="Freeform 61">
                <a:extLst>
                  <a:ext uri="{FF2B5EF4-FFF2-40B4-BE49-F238E27FC236}">
                    <a16:creationId xmlns:a16="http://schemas.microsoft.com/office/drawing/2014/main" id="{C8296C07-8459-616B-6E87-59E16B9664B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362950" y="950913"/>
                <a:ext cx="247650" cy="247650"/>
              </a:xfrm>
              <a:custGeom>
                <a:avLst/>
                <a:gdLst>
                  <a:gd name="T0" fmla="*/ 0 w 146"/>
                  <a:gd name="T1" fmla="*/ 65 h 146"/>
                  <a:gd name="T2" fmla="*/ 135 w 146"/>
                  <a:gd name="T3" fmla="*/ 0 h 146"/>
                  <a:gd name="T4" fmla="*/ 146 w 146"/>
                  <a:gd name="T5" fmla="*/ 13 h 146"/>
                  <a:gd name="T6" fmla="*/ 75 w 146"/>
                  <a:gd name="T7" fmla="*/ 146 h 146"/>
                  <a:gd name="T8" fmla="*/ 63 w 146"/>
                  <a:gd name="T9" fmla="*/ 133 h 146"/>
                  <a:gd name="T10" fmla="*/ 85 w 146"/>
                  <a:gd name="T11" fmla="*/ 93 h 146"/>
                  <a:gd name="T12" fmla="*/ 51 w 146"/>
                  <a:gd name="T13" fmla="*/ 57 h 146"/>
                  <a:gd name="T14" fmla="*/ 11 w 146"/>
                  <a:gd name="T15" fmla="*/ 77 h 146"/>
                  <a:gd name="T16" fmla="*/ 0 w 146"/>
                  <a:gd name="T17" fmla="*/ 65 h 146"/>
                  <a:gd name="T18" fmla="*/ 66 w 146"/>
                  <a:gd name="T19" fmla="*/ 50 h 146"/>
                  <a:gd name="T20" fmla="*/ 93 w 146"/>
                  <a:gd name="T21" fmla="*/ 79 h 146"/>
                  <a:gd name="T22" fmla="*/ 113 w 146"/>
                  <a:gd name="T23" fmla="*/ 43 h 146"/>
                  <a:gd name="T24" fmla="*/ 129 w 146"/>
                  <a:gd name="T25" fmla="*/ 17 h 146"/>
                  <a:gd name="T26" fmla="*/ 105 w 146"/>
                  <a:gd name="T27" fmla="*/ 31 h 146"/>
                  <a:gd name="T28" fmla="*/ 66 w 146"/>
                  <a:gd name="T29" fmla="*/ 5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46" h="146">
                    <a:moveTo>
                      <a:pt x="0" y="65"/>
                    </a:moveTo>
                    <a:cubicBezTo>
                      <a:pt x="135" y="0"/>
                      <a:pt x="135" y="0"/>
                      <a:pt x="135" y="0"/>
                    </a:cubicBezTo>
                    <a:cubicBezTo>
                      <a:pt x="146" y="13"/>
                      <a:pt x="146" y="13"/>
                      <a:pt x="146" y="13"/>
                    </a:cubicBezTo>
                    <a:cubicBezTo>
                      <a:pt x="75" y="146"/>
                      <a:pt x="75" y="146"/>
                      <a:pt x="75" y="146"/>
                    </a:cubicBezTo>
                    <a:cubicBezTo>
                      <a:pt x="63" y="133"/>
                      <a:pt x="63" y="133"/>
                      <a:pt x="63" y="133"/>
                    </a:cubicBezTo>
                    <a:cubicBezTo>
                      <a:pt x="85" y="93"/>
                      <a:pt x="85" y="93"/>
                      <a:pt x="85" y="93"/>
                    </a:cubicBezTo>
                    <a:cubicBezTo>
                      <a:pt x="51" y="57"/>
                      <a:pt x="51" y="57"/>
                      <a:pt x="51" y="57"/>
                    </a:cubicBezTo>
                    <a:cubicBezTo>
                      <a:pt x="11" y="77"/>
                      <a:pt x="11" y="77"/>
                      <a:pt x="11" y="77"/>
                    </a:cubicBezTo>
                    <a:lnTo>
                      <a:pt x="0" y="65"/>
                    </a:lnTo>
                    <a:close/>
                    <a:moveTo>
                      <a:pt x="66" y="50"/>
                    </a:moveTo>
                    <a:cubicBezTo>
                      <a:pt x="93" y="79"/>
                      <a:pt x="93" y="79"/>
                      <a:pt x="93" y="79"/>
                    </a:cubicBezTo>
                    <a:cubicBezTo>
                      <a:pt x="113" y="43"/>
                      <a:pt x="113" y="43"/>
                      <a:pt x="113" y="43"/>
                    </a:cubicBezTo>
                    <a:cubicBezTo>
                      <a:pt x="120" y="32"/>
                      <a:pt x="125" y="23"/>
                      <a:pt x="129" y="17"/>
                    </a:cubicBezTo>
                    <a:cubicBezTo>
                      <a:pt x="122" y="22"/>
                      <a:pt x="114" y="26"/>
                      <a:pt x="105" y="31"/>
                    </a:cubicBezTo>
                    <a:lnTo>
                      <a:pt x="66" y="50"/>
                    </a:ln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6" name="Freeform 62">
                <a:extLst>
                  <a:ext uri="{FF2B5EF4-FFF2-40B4-BE49-F238E27FC236}">
                    <a16:creationId xmlns:a16="http://schemas.microsoft.com/office/drawing/2014/main" id="{6ACBC931-7933-7486-3FA0-90EA012F00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18525" y="1073150"/>
                <a:ext cx="233363" cy="225425"/>
              </a:xfrm>
              <a:custGeom>
                <a:avLst/>
                <a:gdLst>
                  <a:gd name="T0" fmla="*/ 20 w 138"/>
                  <a:gd name="T1" fmla="*/ 46 h 133"/>
                  <a:gd name="T2" fmla="*/ 31 w 138"/>
                  <a:gd name="T3" fmla="*/ 57 h 133"/>
                  <a:gd name="T4" fmla="*/ 20 w 138"/>
                  <a:gd name="T5" fmla="*/ 73 h 133"/>
                  <a:gd name="T6" fmla="*/ 19 w 138"/>
                  <a:gd name="T7" fmla="*/ 88 h 133"/>
                  <a:gd name="T8" fmla="*/ 28 w 138"/>
                  <a:gd name="T9" fmla="*/ 104 h 133"/>
                  <a:gd name="T10" fmla="*/ 47 w 138"/>
                  <a:gd name="T11" fmla="*/ 116 h 133"/>
                  <a:gd name="T12" fmla="*/ 65 w 138"/>
                  <a:gd name="T13" fmla="*/ 111 h 133"/>
                  <a:gd name="T14" fmla="*/ 72 w 138"/>
                  <a:gd name="T15" fmla="*/ 102 h 133"/>
                  <a:gd name="T16" fmla="*/ 72 w 138"/>
                  <a:gd name="T17" fmla="*/ 90 h 133"/>
                  <a:gd name="T18" fmla="*/ 63 w 138"/>
                  <a:gd name="T19" fmla="*/ 66 h 133"/>
                  <a:gd name="T20" fmla="*/ 56 w 138"/>
                  <a:gd name="T21" fmla="*/ 42 h 133"/>
                  <a:gd name="T22" fmla="*/ 58 w 138"/>
                  <a:gd name="T23" fmla="*/ 25 h 133"/>
                  <a:gd name="T24" fmla="*/ 69 w 138"/>
                  <a:gd name="T25" fmla="*/ 11 h 133"/>
                  <a:gd name="T26" fmla="*/ 98 w 138"/>
                  <a:gd name="T27" fmla="*/ 1 h 133"/>
                  <a:gd name="T28" fmla="*/ 126 w 138"/>
                  <a:gd name="T29" fmla="*/ 18 h 133"/>
                  <a:gd name="T30" fmla="*/ 137 w 138"/>
                  <a:gd name="T31" fmla="*/ 38 h 133"/>
                  <a:gd name="T32" fmla="*/ 135 w 138"/>
                  <a:gd name="T33" fmla="*/ 60 h 133"/>
                  <a:gd name="T34" fmla="*/ 121 w 138"/>
                  <a:gd name="T35" fmla="*/ 79 h 133"/>
                  <a:gd name="T36" fmla="*/ 111 w 138"/>
                  <a:gd name="T37" fmla="*/ 68 h 133"/>
                  <a:gd name="T38" fmla="*/ 121 w 138"/>
                  <a:gd name="T39" fmla="*/ 48 h 133"/>
                  <a:gd name="T40" fmla="*/ 113 w 138"/>
                  <a:gd name="T41" fmla="*/ 29 h 133"/>
                  <a:gd name="T42" fmla="*/ 96 w 138"/>
                  <a:gd name="T43" fmla="*/ 17 h 133"/>
                  <a:gd name="T44" fmla="*/ 80 w 138"/>
                  <a:gd name="T45" fmla="*/ 22 h 133"/>
                  <a:gd name="T46" fmla="*/ 73 w 138"/>
                  <a:gd name="T47" fmla="*/ 34 h 133"/>
                  <a:gd name="T48" fmla="*/ 80 w 138"/>
                  <a:gd name="T49" fmla="*/ 58 h 133"/>
                  <a:gd name="T50" fmla="*/ 89 w 138"/>
                  <a:gd name="T51" fmla="*/ 82 h 133"/>
                  <a:gd name="T52" fmla="*/ 89 w 138"/>
                  <a:gd name="T53" fmla="*/ 104 h 133"/>
                  <a:gd name="T54" fmla="*/ 76 w 138"/>
                  <a:gd name="T55" fmla="*/ 122 h 133"/>
                  <a:gd name="T56" fmla="*/ 55 w 138"/>
                  <a:gd name="T57" fmla="*/ 131 h 133"/>
                  <a:gd name="T58" fmla="*/ 33 w 138"/>
                  <a:gd name="T59" fmla="*/ 129 h 133"/>
                  <a:gd name="T60" fmla="*/ 14 w 138"/>
                  <a:gd name="T61" fmla="*/ 114 h 133"/>
                  <a:gd name="T62" fmla="*/ 2 w 138"/>
                  <a:gd name="T63" fmla="*/ 79 h 133"/>
                  <a:gd name="T64" fmla="*/ 20 w 138"/>
                  <a:gd name="T65" fmla="*/ 46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38" h="133">
                    <a:moveTo>
                      <a:pt x="20" y="46"/>
                    </a:moveTo>
                    <a:cubicBezTo>
                      <a:pt x="31" y="57"/>
                      <a:pt x="31" y="57"/>
                      <a:pt x="31" y="57"/>
                    </a:cubicBezTo>
                    <a:cubicBezTo>
                      <a:pt x="25" y="62"/>
                      <a:pt x="22" y="68"/>
                      <a:pt x="20" y="73"/>
                    </a:cubicBezTo>
                    <a:cubicBezTo>
                      <a:pt x="18" y="77"/>
                      <a:pt x="18" y="83"/>
                      <a:pt x="19" y="88"/>
                    </a:cubicBezTo>
                    <a:cubicBezTo>
                      <a:pt x="21" y="94"/>
                      <a:pt x="23" y="99"/>
                      <a:pt x="28" y="104"/>
                    </a:cubicBezTo>
                    <a:cubicBezTo>
                      <a:pt x="34" y="111"/>
                      <a:pt x="40" y="115"/>
                      <a:pt x="47" y="116"/>
                    </a:cubicBezTo>
                    <a:cubicBezTo>
                      <a:pt x="53" y="117"/>
                      <a:pt x="60" y="116"/>
                      <a:pt x="65" y="111"/>
                    </a:cubicBezTo>
                    <a:cubicBezTo>
                      <a:pt x="68" y="108"/>
                      <a:pt x="71" y="105"/>
                      <a:pt x="72" y="102"/>
                    </a:cubicBezTo>
                    <a:cubicBezTo>
                      <a:pt x="73" y="98"/>
                      <a:pt x="73" y="95"/>
                      <a:pt x="72" y="90"/>
                    </a:cubicBezTo>
                    <a:cubicBezTo>
                      <a:pt x="71" y="86"/>
                      <a:pt x="68" y="78"/>
                      <a:pt x="63" y="66"/>
                    </a:cubicBezTo>
                    <a:cubicBezTo>
                      <a:pt x="59" y="56"/>
                      <a:pt x="56" y="48"/>
                      <a:pt x="56" y="42"/>
                    </a:cubicBezTo>
                    <a:cubicBezTo>
                      <a:pt x="55" y="36"/>
                      <a:pt x="56" y="31"/>
                      <a:pt x="58" y="25"/>
                    </a:cubicBezTo>
                    <a:cubicBezTo>
                      <a:pt x="60" y="20"/>
                      <a:pt x="64" y="15"/>
                      <a:pt x="69" y="11"/>
                    </a:cubicBezTo>
                    <a:cubicBezTo>
                      <a:pt x="78" y="4"/>
                      <a:pt x="88" y="0"/>
                      <a:pt x="98" y="1"/>
                    </a:cubicBezTo>
                    <a:cubicBezTo>
                      <a:pt x="108" y="2"/>
                      <a:pt x="118" y="8"/>
                      <a:pt x="126" y="18"/>
                    </a:cubicBezTo>
                    <a:cubicBezTo>
                      <a:pt x="132" y="24"/>
                      <a:pt x="135" y="31"/>
                      <a:pt x="137" y="38"/>
                    </a:cubicBezTo>
                    <a:cubicBezTo>
                      <a:pt x="138" y="46"/>
                      <a:pt x="138" y="53"/>
                      <a:pt x="135" y="60"/>
                    </a:cubicBezTo>
                    <a:cubicBezTo>
                      <a:pt x="132" y="67"/>
                      <a:pt x="128" y="73"/>
                      <a:pt x="121" y="79"/>
                    </a:cubicBezTo>
                    <a:cubicBezTo>
                      <a:pt x="111" y="68"/>
                      <a:pt x="111" y="68"/>
                      <a:pt x="111" y="68"/>
                    </a:cubicBezTo>
                    <a:cubicBezTo>
                      <a:pt x="117" y="62"/>
                      <a:pt x="121" y="55"/>
                      <a:pt x="121" y="48"/>
                    </a:cubicBezTo>
                    <a:cubicBezTo>
                      <a:pt x="122" y="42"/>
                      <a:pt x="119" y="35"/>
                      <a:pt x="113" y="29"/>
                    </a:cubicBezTo>
                    <a:cubicBezTo>
                      <a:pt x="108" y="22"/>
                      <a:pt x="102" y="18"/>
                      <a:pt x="96" y="17"/>
                    </a:cubicBezTo>
                    <a:cubicBezTo>
                      <a:pt x="90" y="16"/>
                      <a:pt x="85" y="18"/>
                      <a:pt x="80" y="22"/>
                    </a:cubicBezTo>
                    <a:cubicBezTo>
                      <a:pt x="75" y="25"/>
                      <a:pt x="73" y="30"/>
                      <a:pt x="73" y="34"/>
                    </a:cubicBezTo>
                    <a:cubicBezTo>
                      <a:pt x="72" y="39"/>
                      <a:pt x="75" y="47"/>
                      <a:pt x="80" y="58"/>
                    </a:cubicBezTo>
                    <a:cubicBezTo>
                      <a:pt x="85" y="69"/>
                      <a:pt x="88" y="77"/>
                      <a:pt x="89" y="82"/>
                    </a:cubicBezTo>
                    <a:cubicBezTo>
                      <a:pt x="91" y="90"/>
                      <a:pt x="91" y="97"/>
                      <a:pt x="89" y="104"/>
                    </a:cubicBezTo>
                    <a:cubicBezTo>
                      <a:pt x="87" y="110"/>
                      <a:pt x="82" y="116"/>
                      <a:pt x="76" y="122"/>
                    </a:cubicBezTo>
                    <a:cubicBezTo>
                      <a:pt x="70" y="127"/>
                      <a:pt x="63" y="130"/>
                      <a:pt x="55" y="131"/>
                    </a:cubicBezTo>
                    <a:cubicBezTo>
                      <a:pt x="47" y="133"/>
                      <a:pt x="40" y="132"/>
                      <a:pt x="33" y="129"/>
                    </a:cubicBezTo>
                    <a:cubicBezTo>
                      <a:pt x="26" y="127"/>
                      <a:pt x="20" y="122"/>
                      <a:pt x="14" y="114"/>
                    </a:cubicBezTo>
                    <a:cubicBezTo>
                      <a:pt x="4" y="103"/>
                      <a:pt x="0" y="92"/>
                      <a:pt x="2" y="79"/>
                    </a:cubicBezTo>
                    <a:cubicBezTo>
                      <a:pt x="3" y="67"/>
                      <a:pt x="9" y="56"/>
                      <a:pt x="20" y="46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7" name="Freeform 63">
                <a:extLst>
                  <a:ext uri="{FF2B5EF4-FFF2-40B4-BE49-F238E27FC236}">
                    <a16:creationId xmlns:a16="http://schemas.microsoft.com/office/drawing/2014/main" id="{12C3107B-80F1-391D-402C-F9E579E99F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31238" y="1220788"/>
                <a:ext cx="238125" cy="219075"/>
              </a:xfrm>
              <a:custGeom>
                <a:avLst/>
                <a:gdLst>
                  <a:gd name="T0" fmla="*/ 22 w 140"/>
                  <a:gd name="T1" fmla="*/ 42 h 130"/>
                  <a:gd name="T2" fmla="*/ 32 w 140"/>
                  <a:gd name="T3" fmla="*/ 53 h 130"/>
                  <a:gd name="T4" fmla="*/ 21 w 140"/>
                  <a:gd name="T5" fmla="*/ 68 h 130"/>
                  <a:gd name="T6" fmla="*/ 19 w 140"/>
                  <a:gd name="T7" fmla="*/ 84 h 130"/>
                  <a:gd name="T8" fmla="*/ 26 w 140"/>
                  <a:gd name="T9" fmla="*/ 101 h 130"/>
                  <a:gd name="T10" fmla="*/ 45 w 140"/>
                  <a:gd name="T11" fmla="*/ 114 h 130"/>
                  <a:gd name="T12" fmla="*/ 63 w 140"/>
                  <a:gd name="T13" fmla="*/ 109 h 130"/>
                  <a:gd name="T14" fmla="*/ 71 w 140"/>
                  <a:gd name="T15" fmla="*/ 100 h 130"/>
                  <a:gd name="T16" fmla="*/ 72 w 140"/>
                  <a:gd name="T17" fmla="*/ 89 h 130"/>
                  <a:gd name="T18" fmla="*/ 64 w 140"/>
                  <a:gd name="T19" fmla="*/ 65 h 130"/>
                  <a:gd name="T20" fmla="*/ 58 w 140"/>
                  <a:gd name="T21" fmla="*/ 40 h 130"/>
                  <a:gd name="T22" fmla="*/ 61 w 140"/>
                  <a:gd name="T23" fmla="*/ 23 h 130"/>
                  <a:gd name="T24" fmla="*/ 73 w 140"/>
                  <a:gd name="T25" fmla="*/ 10 h 130"/>
                  <a:gd name="T26" fmla="*/ 102 w 140"/>
                  <a:gd name="T27" fmla="*/ 2 h 130"/>
                  <a:gd name="T28" fmla="*/ 129 w 140"/>
                  <a:gd name="T29" fmla="*/ 19 h 130"/>
                  <a:gd name="T30" fmla="*/ 139 w 140"/>
                  <a:gd name="T31" fmla="*/ 41 h 130"/>
                  <a:gd name="T32" fmla="*/ 136 w 140"/>
                  <a:gd name="T33" fmla="*/ 62 h 130"/>
                  <a:gd name="T34" fmla="*/ 122 w 140"/>
                  <a:gd name="T35" fmla="*/ 80 h 130"/>
                  <a:gd name="T36" fmla="*/ 112 w 140"/>
                  <a:gd name="T37" fmla="*/ 69 h 130"/>
                  <a:gd name="T38" fmla="*/ 123 w 140"/>
                  <a:gd name="T39" fmla="*/ 50 h 130"/>
                  <a:gd name="T40" fmla="*/ 116 w 140"/>
                  <a:gd name="T41" fmla="*/ 30 h 130"/>
                  <a:gd name="T42" fmla="*/ 100 w 140"/>
                  <a:gd name="T43" fmla="*/ 17 h 130"/>
                  <a:gd name="T44" fmla="*/ 83 w 140"/>
                  <a:gd name="T45" fmla="*/ 21 h 130"/>
                  <a:gd name="T46" fmla="*/ 75 w 140"/>
                  <a:gd name="T47" fmla="*/ 33 h 130"/>
                  <a:gd name="T48" fmla="*/ 81 w 140"/>
                  <a:gd name="T49" fmla="*/ 57 h 130"/>
                  <a:gd name="T50" fmla="*/ 89 w 140"/>
                  <a:gd name="T51" fmla="*/ 82 h 130"/>
                  <a:gd name="T52" fmla="*/ 88 w 140"/>
                  <a:gd name="T53" fmla="*/ 103 h 130"/>
                  <a:gd name="T54" fmla="*/ 74 w 140"/>
                  <a:gd name="T55" fmla="*/ 120 h 130"/>
                  <a:gd name="T56" fmla="*/ 52 w 140"/>
                  <a:gd name="T57" fmla="*/ 129 h 130"/>
                  <a:gd name="T58" fmla="*/ 31 w 140"/>
                  <a:gd name="T59" fmla="*/ 126 h 130"/>
                  <a:gd name="T60" fmla="*/ 12 w 140"/>
                  <a:gd name="T61" fmla="*/ 110 h 130"/>
                  <a:gd name="T62" fmla="*/ 2 w 140"/>
                  <a:gd name="T63" fmla="*/ 74 h 130"/>
                  <a:gd name="T64" fmla="*/ 22 w 140"/>
                  <a:gd name="T65" fmla="*/ 42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40" h="130">
                    <a:moveTo>
                      <a:pt x="22" y="42"/>
                    </a:moveTo>
                    <a:cubicBezTo>
                      <a:pt x="32" y="53"/>
                      <a:pt x="32" y="53"/>
                      <a:pt x="32" y="53"/>
                    </a:cubicBezTo>
                    <a:cubicBezTo>
                      <a:pt x="26" y="58"/>
                      <a:pt x="23" y="64"/>
                      <a:pt x="21" y="68"/>
                    </a:cubicBezTo>
                    <a:cubicBezTo>
                      <a:pt x="19" y="73"/>
                      <a:pt x="18" y="79"/>
                      <a:pt x="19" y="84"/>
                    </a:cubicBezTo>
                    <a:cubicBezTo>
                      <a:pt x="20" y="90"/>
                      <a:pt x="23" y="95"/>
                      <a:pt x="26" y="101"/>
                    </a:cubicBezTo>
                    <a:cubicBezTo>
                      <a:pt x="32" y="108"/>
                      <a:pt x="38" y="112"/>
                      <a:pt x="45" y="114"/>
                    </a:cubicBezTo>
                    <a:cubicBezTo>
                      <a:pt x="51" y="115"/>
                      <a:pt x="58" y="114"/>
                      <a:pt x="63" y="109"/>
                    </a:cubicBezTo>
                    <a:cubicBezTo>
                      <a:pt x="67" y="107"/>
                      <a:pt x="69" y="104"/>
                      <a:pt x="71" y="100"/>
                    </a:cubicBezTo>
                    <a:cubicBezTo>
                      <a:pt x="72" y="97"/>
                      <a:pt x="72" y="93"/>
                      <a:pt x="72" y="89"/>
                    </a:cubicBezTo>
                    <a:cubicBezTo>
                      <a:pt x="71" y="85"/>
                      <a:pt x="69" y="77"/>
                      <a:pt x="64" y="65"/>
                    </a:cubicBezTo>
                    <a:cubicBezTo>
                      <a:pt x="60" y="54"/>
                      <a:pt x="58" y="45"/>
                      <a:pt x="58" y="40"/>
                    </a:cubicBezTo>
                    <a:cubicBezTo>
                      <a:pt x="58" y="34"/>
                      <a:pt x="59" y="29"/>
                      <a:pt x="61" y="23"/>
                    </a:cubicBezTo>
                    <a:cubicBezTo>
                      <a:pt x="64" y="18"/>
                      <a:pt x="68" y="14"/>
                      <a:pt x="73" y="10"/>
                    </a:cubicBezTo>
                    <a:cubicBezTo>
                      <a:pt x="82" y="3"/>
                      <a:pt x="92" y="0"/>
                      <a:pt x="102" y="2"/>
                    </a:cubicBezTo>
                    <a:cubicBezTo>
                      <a:pt x="113" y="3"/>
                      <a:pt x="122" y="9"/>
                      <a:pt x="129" y="19"/>
                    </a:cubicBezTo>
                    <a:cubicBezTo>
                      <a:pt x="135" y="26"/>
                      <a:pt x="138" y="34"/>
                      <a:pt x="139" y="41"/>
                    </a:cubicBezTo>
                    <a:cubicBezTo>
                      <a:pt x="140" y="48"/>
                      <a:pt x="139" y="55"/>
                      <a:pt x="136" y="62"/>
                    </a:cubicBezTo>
                    <a:cubicBezTo>
                      <a:pt x="133" y="69"/>
                      <a:pt x="128" y="75"/>
                      <a:pt x="122" y="80"/>
                    </a:cubicBezTo>
                    <a:cubicBezTo>
                      <a:pt x="112" y="69"/>
                      <a:pt x="112" y="69"/>
                      <a:pt x="112" y="69"/>
                    </a:cubicBezTo>
                    <a:cubicBezTo>
                      <a:pt x="119" y="63"/>
                      <a:pt x="122" y="57"/>
                      <a:pt x="123" y="50"/>
                    </a:cubicBezTo>
                    <a:cubicBezTo>
                      <a:pt x="124" y="43"/>
                      <a:pt x="122" y="37"/>
                      <a:pt x="116" y="30"/>
                    </a:cubicBezTo>
                    <a:cubicBezTo>
                      <a:pt x="111" y="23"/>
                      <a:pt x="106" y="19"/>
                      <a:pt x="100" y="17"/>
                    </a:cubicBezTo>
                    <a:cubicBezTo>
                      <a:pt x="94" y="16"/>
                      <a:pt x="88" y="17"/>
                      <a:pt x="83" y="21"/>
                    </a:cubicBezTo>
                    <a:cubicBezTo>
                      <a:pt x="79" y="24"/>
                      <a:pt x="76" y="28"/>
                      <a:pt x="75" y="33"/>
                    </a:cubicBezTo>
                    <a:cubicBezTo>
                      <a:pt x="75" y="38"/>
                      <a:pt x="77" y="46"/>
                      <a:pt x="81" y="57"/>
                    </a:cubicBezTo>
                    <a:cubicBezTo>
                      <a:pt x="86" y="68"/>
                      <a:pt x="88" y="76"/>
                      <a:pt x="89" y="82"/>
                    </a:cubicBezTo>
                    <a:cubicBezTo>
                      <a:pt x="91" y="90"/>
                      <a:pt x="90" y="97"/>
                      <a:pt x="88" y="103"/>
                    </a:cubicBezTo>
                    <a:cubicBezTo>
                      <a:pt x="85" y="110"/>
                      <a:pt x="80" y="115"/>
                      <a:pt x="74" y="120"/>
                    </a:cubicBezTo>
                    <a:cubicBezTo>
                      <a:pt x="67" y="125"/>
                      <a:pt x="60" y="128"/>
                      <a:pt x="52" y="129"/>
                    </a:cubicBezTo>
                    <a:cubicBezTo>
                      <a:pt x="45" y="130"/>
                      <a:pt x="37" y="129"/>
                      <a:pt x="31" y="126"/>
                    </a:cubicBezTo>
                    <a:cubicBezTo>
                      <a:pt x="24" y="123"/>
                      <a:pt x="18" y="117"/>
                      <a:pt x="12" y="110"/>
                    </a:cubicBezTo>
                    <a:cubicBezTo>
                      <a:pt x="3" y="98"/>
                      <a:pt x="0" y="86"/>
                      <a:pt x="2" y="74"/>
                    </a:cubicBezTo>
                    <a:cubicBezTo>
                      <a:pt x="4" y="62"/>
                      <a:pt x="10" y="52"/>
                      <a:pt x="22" y="42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 dirty="0"/>
              </a:p>
            </p:txBody>
          </p:sp>
          <p:sp>
            <p:nvSpPr>
              <p:cNvPr id="178" name="Freeform 64">
                <a:extLst>
                  <a:ext uri="{FF2B5EF4-FFF2-40B4-BE49-F238E27FC236}">
                    <a16:creationId xmlns:a16="http://schemas.microsoft.com/office/drawing/2014/main" id="{4620D43B-8F3D-423F-167C-932CCF8F89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18550" y="1355725"/>
                <a:ext cx="282575" cy="257175"/>
              </a:xfrm>
              <a:custGeom>
                <a:avLst/>
                <a:gdLst>
                  <a:gd name="T0" fmla="*/ 0 w 178"/>
                  <a:gd name="T1" fmla="*/ 84 h 162"/>
                  <a:gd name="T2" fmla="*/ 128 w 178"/>
                  <a:gd name="T3" fmla="*/ 0 h 162"/>
                  <a:gd name="T4" fmla="*/ 178 w 178"/>
                  <a:gd name="T5" fmla="*/ 75 h 162"/>
                  <a:gd name="T6" fmla="*/ 162 w 178"/>
                  <a:gd name="T7" fmla="*/ 85 h 162"/>
                  <a:gd name="T8" fmla="*/ 121 w 178"/>
                  <a:gd name="T9" fmla="*/ 23 h 162"/>
                  <a:gd name="T10" fmla="*/ 83 w 178"/>
                  <a:gd name="T11" fmla="*/ 49 h 162"/>
                  <a:gd name="T12" fmla="*/ 121 w 178"/>
                  <a:gd name="T13" fmla="*/ 106 h 162"/>
                  <a:gd name="T14" fmla="*/ 106 w 178"/>
                  <a:gd name="T15" fmla="*/ 117 h 162"/>
                  <a:gd name="T16" fmla="*/ 68 w 178"/>
                  <a:gd name="T17" fmla="*/ 59 h 162"/>
                  <a:gd name="T18" fmla="*/ 24 w 178"/>
                  <a:gd name="T19" fmla="*/ 88 h 162"/>
                  <a:gd name="T20" fmla="*/ 67 w 178"/>
                  <a:gd name="T21" fmla="*/ 152 h 162"/>
                  <a:gd name="T22" fmla="*/ 52 w 178"/>
                  <a:gd name="T23" fmla="*/ 162 h 162"/>
                  <a:gd name="T24" fmla="*/ 0 w 178"/>
                  <a:gd name="T25" fmla="*/ 8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8" h="162">
                    <a:moveTo>
                      <a:pt x="0" y="84"/>
                    </a:moveTo>
                    <a:lnTo>
                      <a:pt x="128" y="0"/>
                    </a:lnTo>
                    <a:lnTo>
                      <a:pt x="178" y="75"/>
                    </a:lnTo>
                    <a:lnTo>
                      <a:pt x="162" y="85"/>
                    </a:lnTo>
                    <a:lnTo>
                      <a:pt x="121" y="23"/>
                    </a:lnTo>
                    <a:lnTo>
                      <a:pt x="83" y="49"/>
                    </a:lnTo>
                    <a:lnTo>
                      <a:pt x="121" y="106"/>
                    </a:lnTo>
                    <a:lnTo>
                      <a:pt x="106" y="117"/>
                    </a:lnTo>
                    <a:lnTo>
                      <a:pt x="68" y="59"/>
                    </a:lnTo>
                    <a:lnTo>
                      <a:pt x="24" y="88"/>
                    </a:lnTo>
                    <a:lnTo>
                      <a:pt x="67" y="152"/>
                    </a:lnTo>
                    <a:lnTo>
                      <a:pt x="52" y="162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79" name="Freeform 65">
                <a:extLst>
                  <a:ext uri="{FF2B5EF4-FFF2-40B4-BE49-F238E27FC236}">
                    <a16:creationId xmlns:a16="http://schemas.microsoft.com/office/drawing/2014/main" id="{2C5E4E63-863F-A8A8-0CC9-3CCB5FEF44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32850" y="1533525"/>
                <a:ext cx="244475" cy="209550"/>
              </a:xfrm>
              <a:custGeom>
                <a:avLst/>
                <a:gdLst>
                  <a:gd name="T0" fmla="*/ 27 w 144"/>
                  <a:gd name="T1" fmla="*/ 34 h 124"/>
                  <a:gd name="T2" fmla="*/ 36 w 144"/>
                  <a:gd name="T3" fmla="*/ 46 h 124"/>
                  <a:gd name="T4" fmla="*/ 23 w 144"/>
                  <a:gd name="T5" fmla="*/ 60 h 124"/>
                  <a:gd name="T6" fmla="*/ 20 w 144"/>
                  <a:gd name="T7" fmla="*/ 75 h 124"/>
                  <a:gd name="T8" fmla="*/ 25 w 144"/>
                  <a:gd name="T9" fmla="*/ 92 h 124"/>
                  <a:gd name="T10" fmla="*/ 42 w 144"/>
                  <a:gd name="T11" fmla="*/ 108 h 124"/>
                  <a:gd name="T12" fmla="*/ 61 w 144"/>
                  <a:gd name="T13" fmla="*/ 105 h 124"/>
                  <a:gd name="T14" fmla="*/ 69 w 144"/>
                  <a:gd name="T15" fmla="*/ 97 h 124"/>
                  <a:gd name="T16" fmla="*/ 71 w 144"/>
                  <a:gd name="T17" fmla="*/ 86 h 124"/>
                  <a:gd name="T18" fmla="*/ 66 w 144"/>
                  <a:gd name="T19" fmla="*/ 61 h 124"/>
                  <a:gd name="T20" fmla="*/ 63 w 144"/>
                  <a:gd name="T21" fmla="*/ 35 h 124"/>
                  <a:gd name="T22" fmla="*/ 68 w 144"/>
                  <a:gd name="T23" fmla="*/ 20 h 124"/>
                  <a:gd name="T24" fmla="*/ 81 w 144"/>
                  <a:gd name="T25" fmla="*/ 7 h 124"/>
                  <a:gd name="T26" fmla="*/ 111 w 144"/>
                  <a:gd name="T27" fmla="*/ 3 h 124"/>
                  <a:gd name="T28" fmla="*/ 136 w 144"/>
                  <a:gd name="T29" fmla="*/ 23 h 124"/>
                  <a:gd name="T30" fmla="*/ 143 w 144"/>
                  <a:gd name="T31" fmla="*/ 46 h 124"/>
                  <a:gd name="T32" fmla="*/ 138 w 144"/>
                  <a:gd name="T33" fmla="*/ 66 h 124"/>
                  <a:gd name="T34" fmla="*/ 122 w 144"/>
                  <a:gd name="T35" fmla="*/ 83 h 124"/>
                  <a:gd name="T36" fmla="*/ 113 w 144"/>
                  <a:gd name="T37" fmla="*/ 71 h 124"/>
                  <a:gd name="T38" fmla="*/ 127 w 144"/>
                  <a:gd name="T39" fmla="*/ 53 h 124"/>
                  <a:gd name="T40" fmla="*/ 122 w 144"/>
                  <a:gd name="T41" fmla="*/ 32 h 124"/>
                  <a:gd name="T42" fmla="*/ 107 w 144"/>
                  <a:gd name="T43" fmla="*/ 18 h 124"/>
                  <a:gd name="T44" fmla="*/ 90 w 144"/>
                  <a:gd name="T45" fmla="*/ 20 h 124"/>
                  <a:gd name="T46" fmla="*/ 81 w 144"/>
                  <a:gd name="T47" fmla="*/ 31 h 124"/>
                  <a:gd name="T48" fmla="*/ 84 w 144"/>
                  <a:gd name="T49" fmla="*/ 55 h 124"/>
                  <a:gd name="T50" fmla="*/ 90 w 144"/>
                  <a:gd name="T51" fmla="*/ 81 h 124"/>
                  <a:gd name="T52" fmla="*/ 85 w 144"/>
                  <a:gd name="T53" fmla="*/ 102 h 124"/>
                  <a:gd name="T54" fmla="*/ 70 w 144"/>
                  <a:gd name="T55" fmla="*/ 117 h 124"/>
                  <a:gd name="T56" fmla="*/ 47 w 144"/>
                  <a:gd name="T57" fmla="*/ 124 h 124"/>
                  <a:gd name="T58" fmla="*/ 26 w 144"/>
                  <a:gd name="T59" fmla="*/ 118 h 124"/>
                  <a:gd name="T60" fmla="*/ 10 w 144"/>
                  <a:gd name="T61" fmla="*/ 100 h 124"/>
                  <a:gd name="T62" fmla="*/ 3 w 144"/>
                  <a:gd name="T63" fmla="*/ 64 h 124"/>
                  <a:gd name="T64" fmla="*/ 27 w 144"/>
                  <a:gd name="T65" fmla="*/ 34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44" h="124">
                    <a:moveTo>
                      <a:pt x="27" y="34"/>
                    </a:moveTo>
                    <a:cubicBezTo>
                      <a:pt x="36" y="46"/>
                      <a:pt x="36" y="46"/>
                      <a:pt x="36" y="46"/>
                    </a:cubicBezTo>
                    <a:cubicBezTo>
                      <a:pt x="29" y="51"/>
                      <a:pt x="25" y="55"/>
                      <a:pt x="23" y="60"/>
                    </a:cubicBezTo>
                    <a:cubicBezTo>
                      <a:pt x="20" y="64"/>
                      <a:pt x="19" y="70"/>
                      <a:pt x="20" y="75"/>
                    </a:cubicBezTo>
                    <a:cubicBezTo>
                      <a:pt x="20" y="81"/>
                      <a:pt x="22" y="87"/>
                      <a:pt x="25" y="92"/>
                    </a:cubicBezTo>
                    <a:cubicBezTo>
                      <a:pt x="30" y="100"/>
                      <a:pt x="35" y="105"/>
                      <a:pt x="42" y="108"/>
                    </a:cubicBezTo>
                    <a:cubicBezTo>
                      <a:pt x="48" y="110"/>
                      <a:pt x="55" y="109"/>
                      <a:pt x="61" y="105"/>
                    </a:cubicBezTo>
                    <a:cubicBezTo>
                      <a:pt x="64" y="103"/>
                      <a:pt x="67" y="100"/>
                      <a:pt x="69" y="97"/>
                    </a:cubicBezTo>
                    <a:cubicBezTo>
                      <a:pt x="71" y="94"/>
                      <a:pt x="71" y="90"/>
                      <a:pt x="71" y="86"/>
                    </a:cubicBezTo>
                    <a:cubicBezTo>
                      <a:pt x="71" y="82"/>
                      <a:pt x="69" y="73"/>
                      <a:pt x="66" y="61"/>
                    </a:cubicBezTo>
                    <a:cubicBezTo>
                      <a:pt x="64" y="50"/>
                      <a:pt x="62" y="41"/>
                      <a:pt x="63" y="35"/>
                    </a:cubicBezTo>
                    <a:cubicBezTo>
                      <a:pt x="63" y="30"/>
                      <a:pt x="65" y="24"/>
                      <a:pt x="68" y="20"/>
                    </a:cubicBezTo>
                    <a:cubicBezTo>
                      <a:pt x="71" y="15"/>
                      <a:pt x="76" y="11"/>
                      <a:pt x="81" y="7"/>
                    </a:cubicBezTo>
                    <a:cubicBezTo>
                      <a:pt x="91" y="2"/>
                      <a:pt x="101" y="0"/>
                      <a:pt x="111" y="3"/>
                    </a:cubicBezTo>
                    <a:cubicBezTo>
                      <a:pt x="122" y="6"/>
                      <a:pt x="130" y="12"/>
                      <a:pt x="136" y="23"/>
                    </a:cubicBezTo>
                    <a:cubicBezTo>
                      <a:pt x="141" y="31"/>
                      <a:pt x="143" y="38"/>
                      <a:pt x="143" y="46"/>
                    </a:cubicBezTo>
                    <a:cubicBezTo>
                      <a:pt x="144" y="53"/>
                      <a:pt x="142" y="60"/>
                      <a:pt x="138" y="66"/>
                    </a:cubicBezTo>
                    <a:cubicBezTo>
                      <a:pt x="135" y="73"/>
                      <a:pt x="129" y="78"/>
                      <a:pt x="122" y="83"/>
                    </a:cubicBezTo>
                    <a:cubicBezTo>
                      <a:pt x="113" y="71"/>
                      <a:pt x="113" y="71"/>
                      <a:pt x="113" y="71"/>
                    </a:cubicBezTo>
                    <a:cubicBezTo>
                      <a:pt x="121" y="65"/>
                      <a:pt x="125" y="59"/>
                      <a:pt x="127" y="53"/>
                    </a:cubicBezTo>
                    <a:cubicBezTo>
                      <a:pt x="128" y="47"/>
                      <a:pt x="127" y="40"/>
                      <a:pt x="122" y="32"/>
                    </a:cubicBezTo>
                    <a:cubicBezTo>
                      <a:pt x="118" y="25"/>
                      <a:pt x="113" y="20"/>
                      <a:pt x="107" y="18"/>
                    </a:cubicBezTo>
                    <a:cubicBezTo>
                      <a:pt x="101" y="16"/>
                      <a:pt x="96" y="16"/>
                      <a:pt x="90" y="20"/>
                    </a:cubicBezTo>
                    <a:cubicBezTo>
                      <a:pt x="85" y="23"/>
                      <a:pt x="82" y="26"/>
                      <a:pt x="81" y="31"/>
                    </a:cubicBezTo>
                    <a:cubicBezTo>
                      <a:pt x="80" y="35"/>
                      <a:pt x="81" y="44"/>
                      <a:pt x="84" y="55"/>
                    </a:cubicBezTo>
                    <a:cubicBezTo>
                      <a:pt x="87" y="67"/>
                      <a:pt x="89" y="75"/>
                      <a:pt x="90" y="81"/>
                    </a:cubicBezTo>
                    <a:cubicBezTo>
                      <a:pt x="90" y="89"/>
                      <a:pt x="89" y="96"/>
                      <a:pt x="85" y="102"/>
                    </a:cubicBezTo>
                    <a:cubicBezTo>
                      <a:pt x="82" y="108"/>
                      <a:pt x="77" y="113"/>
                      <a:pt x="70" y="117"/>
                    </a:cubicBezTo>
                    <a:cubicBezTo>
                      <a:pt x="63" y="122"/>
                      <a:pt x="55" y="124"/>
                      <a:pt x="47" y="124"/>
                    </a:cubicBezTo>
                    <a:cubicBezTo>
                      <a:pt x="40" y="124"/>
                      <a:pt x="33" y="122"/>
                      <a:pt x="26" y="118"/>
                    </a:cubicBezTo>
                    <a:cubicBezTo>
                      <a:pt x="20" y="114"/>
                      <a:pt x="14" y="108"/>
                      <a:pt x="10" y="100"/>
                    </a:cubicBezTo>
                    <a:cubicBezTo>
                      <a:pt x="2" y="88"/>
                      <a:pt x="0" y="75"/>
                      <a:pt x="3" y="64"/>
                    </a:cubicBezTo>
                    <a:cubicBezTo>
                      <a:pt x="6" y="52"/>
                      <a:pt x="14" y="42"/>
                      <a:pt x="27" y="34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180" name="Freeform 66">
                <a:extLst>
                  <a:ext uri="{FF2B5EF4-FFF2-40B4-BE49-F238E27FC236}">
                    <a16:creationId xmlns:a16="http://schemas.microsoft.com/office/drawing/2014/main" id="{9BD3CF5E-2659-E67F-F4A6-C3126A3515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21750" y="1698625"/>
                <a:ext cx="244475" cy="203200"/>
              </a:xfrm>
              <a:custGeom>
                <a:avLst/>
                <a:gdLst>
                  <a:gd name="T0" fmla="*/ 30 w 145"/>
                  <a:gd name="T1" fmla="*/ 29 h 120"/>
                  <a:gd name="T2" fmla="*/ 38 w 145"/>
                  <a:gd name="T3" fmla="*/ 42 h 120"/>
                  <a:gd name="T4" fmla="*/ 24 w 145"/>
                  <a:gd name="T5" fmla="*/ 55 h 120"/>
                  <a:gd name="T6" fmla="*/ 20 w 145"/>
                  <a:gd name="T7" fmla="*/ 70 h 120"/>
                  <a:gd name="T8" fmla="*/ 24 w 145"/>
                  <a:gd name="T9" fmla="*/ 88 h 120"/>
                  <a:gd name="T10" fmla="*/ 40 w 145"/>
                  <a:gd name="T11" fmla="*/ 104 h 120"/>
                  <a:gd name="T12" fmla="*/ 59 w 145"/>
                  <a:gd name="T13" fmla="*/ 102 h 120"/>
                  <a:gd name="T14" fmla="*/ 68 w 145"/>
                  <a:gd name="T15" fmla="*/ 95 h 120"/>
                  <a:gd name="T16" fmla="*/ 71 w 145"/>
                  <a:gd name="T17" fmla="*/ 84 h 120"/>
                  <a:gd name="T18" fmla="*/ 67 w 145"/>
                  <a:gd name="T19" fmla="*/ 58 h 120"/>
                  <a:gd name="T20" fmla="*/ 65 w 145"/>
                  <a:gd name="T21" fmla="*/ 33 h 120"/>
                  <a:gd name="T22" fmla="*/ 71 w 145"/>
                  <a:gd name="T23" fmla="*/ 17 h 120"/>
                  <a:gd name="T24" fmla="*/ 85 w 145"/>
                  <a:gd name="T25" fmla="*/ 6 h 120"/>
                  <a:gd name="T26" fmla="*/ 115 w 145"/>
                  <a:gd name="T27" fmla="*/ 3 h 120"/>
                  <a:gd name="T28" fmla="*/ 139 w 145"/>
                  <a:gd name="T29" fmla="*/ 25 h 120"/>
                  <a:gd name="T30" fmla="*/ 145 w 145"/>
                  <a:gd name="T31" fmla="*/ 47 h 120"/>
                  <a:gd name="T32" fmla="*/ 139 w 145"/>
                  <a:gd name="T33" fmla="*/ 68 h 120"/>
                  <a:gd name="T34" fmla="*/ 121 w 145"/>
                  <a:gd name="T35" fmla="*/ 83 h 120"/>
                  <a:gd name="T36" fmla="*/ 113 w 145"/>
                  <a:gd name="T37" fmla="*/ 71 h 120"/>
                  <a:gd name="T38" fmla="*/ 128 w 145"/>
                  <a:gd name="T39" fmla="*/ 54 h 120"/>
                  <a:gd name="T40" fmla="*/ 124 w 145"/>
                  <a:gd name="T41" fmla="*/ 33 h 120"/>
                  <a:gd name="T42" fmla="*/ 110 w 145"/>
                  <a:gd name="T43" fmla="*/ 18 h 120"/>
                  <a:gd name="T44" fmla="*/ 93 w 145"/>
                  <a:gd name="T45" fmla="*/ 18 h 120"/>
                  <a:gd name="T46" fmla="*/ 84 w 145"/>
                  <a:gd name="T47" fmla="*/ 29 h 120"/>
                  <a:gd name="T48" fmla="*/ 85 w 145"/>
                  <a:gd name="T49" fmla="*/ 54 h 120"/>
                  <a:gd name="T50" fmla="*/ 89 w 145"/>
                  <a:gd name="T51" fmla="*/ 79 h 120"/>
                  <a:gd name="T52" fmla="*/ 84 w 145"/>
                  <a:gd name="T53" fmla="*/ 100 h 120"/>
                  <a:gd name="T54" fmla="*/ 67 w 145"/>
                  <a:gd name="T55" fmla="*/ 115 h 120"/>
                  <a:gd name="T56" fmla="*/ 45 w 145"/>
                  <a:gd name="T57" fmla="*/ 120 h 120"/>
                  <a:gd name="T58" fmla="*/ 24 w 145"/>
                  <a:gd name="T59" fmla="*/ 113 h 120"/>
                  <a:gd name="T60" fmla="*/ 8 w 145"/>
                  <a:gd name="T61" fmla="*/ 94 h 120"/>
                  <a:gd name="T62" fmla="*/ 4 w 145"/>
                  <a:gd name="T63" fmla="*/ 58 h 120"/>
                  <a:gd name="T64" fmla="*/ 30 w 145"/>
                  <a:gd name="T65" fmla="*/ 29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45" h="120">
                    <a:moveTo>
                      <a:pt x="30" y="29"/>
                    </a:moveTo>
                    <a:cubicBezTo>
                      <a:pt x="38" y="42"/>
                      <a:pt x="38" y="42"/>
                      <a:pt x="38" y="42"/>
                    </a:cubicBezTo>
                    <a:cubicBezTo>
                      <a:pt x="31" y="46"/>
                      <a:pt x="26" y="50"/>
                      <a:pt x="24" y="55"/>
                    </a:cubicBezTo>
                    <a:cubicBezTo>
                      <a:pt x="21" y="59"/>
                      <a:pt x="20" y="64"/>
                      <a:pt x="20" y="70"/>
                    </a:cubicBezTo>
                    <a:cubicBezTo>
                      <a:pt x="20" y="76"/>
                      <a:pt x="21" y="82"/>
                      <a:pt x="24" y="88"/>
                    </a:cubicBezTo>
                    <a:cubicBezTo>
                      <a:pt x="28" y="96"/>
                      <a:pt x="34" y="101"/>
                      <a:pt x="40" y="104"/>
                    </a:cubicBezTo>
                    <a:cubicBezTo>
                      <a:pt x="46" y="106"/>
                      <a:pt x="53" y="106"/>
                      <a:pt x="59" y="102"/>
                    </a:cubicBezTo>
                    <a:cubicBezTo>
                      <a:pt x="63" y="100"/>
                      <a:pt x="66" y="98"/>
                      <a:pt x="68" y="95"/>
                    </a:cubicBezTo>
                    <a:cubicBezTo>
                      <a:pt x="70" y="92"/>
                      <a:pt x="71" y="88"/>
                      <a:pt x="71" y="84"/>
                    </a:cubicBezTo>
                    <a:cubicBezTo>
                      <a:pt x="71" y="80"/>
                      <a:pt x="70" y="71"/>
                      <a:pt x="67" y="58"/>
                    </a:cubicBezTo>
                    <a:cubicBezTo>
                      <a:pt x="65" y="47"/>
                      <a:pt x="64" y="38"/>
                      <a:pt x="65" y="33"/>
                    </a:cubicBezTo>
                    <a:cubicBezTo>
                      <a:pt x="66" y="27"/>
                      <a:pt x="68" y="22"/>
                      <a:pt x="71" y="17"/>
                    </a:cubicBezTo>
                    <a:cubicBezTo>
                      <a:pt x="75" y="13"/>
                      <a:pt x="79" y="9"/>
                      <a:pt x="85" y="6"/>
                    </a:cubicBezTo>
                    <a:cubicBezTo>
                      <a:pt x="95" y="1"/>
                      <a:pt x="105" y="0"/>
                      <a:pt x="115" y="3"/>
                    </a:cubicBezTo>
                    <a:cubicBezTo>
                      <a:pt x="125" y="6"/>
                      <a:pt x="133" y="13"/>
                      <a:pt x="139" y="25"/>
                    </a:cubicBezTo>
                    <a:cubicBezTo>
                      <a:pt x="143" y="32"/>
                      <a:pt x="145" y="40"/>
                      <a:pt x="145" y="47"/>
                    </a:cubicBezTo>
                    <a:cubicBezTo>
                      <a:pt x="145" y="55"/>
                      <a:pt x="143" y="62"/>
                      <a:pt x="139" y="68"/>
                    </a:cubicBezTo>
                    <a:cubicBezTo>
                      <a:pt x="135" y="74"/>
                      <a:pt x="129" y="79"/>
                      <a:pt x="121" y="83"/>
                    </a:cubicBezTo>
                    <a:cubicBezTo>
                      <a:pt x="113" y="71"/>
                      <a:pt x="113" y="71"/>
                      <a:pt x="113" y="71"/>
                    </a:cubicBezTo>
                    <a:cubicBezTo>
                      <a:pt x="121" y="66"/>
                      <a:pt x="126" y="60"/>
                      <a:pt x="128" y="54"/>
                    </a:cubicBezTo>
                    <a:cubicBezTo>
                      <a:pt x="130" y="47"/>
                      <a:pt x="128" y="40"/>
                      <a:pt x="124" y="33"/>
                    </a:cubicBezTo>
                    <a:cubicBezTo>
                      <a:pt x="120" y="25"/>
                      <a:pt x="116" y="20"/>
                      <a:pt x="110" y="18"/>
                    </a:cubicBezTo>
                    <a:cubicBezTo>
                      <a:pt x="104" y="15"/>
                      <a:pt x="99" y="16"/>
                      <a:pt x="93" y="18"/>
                    </a:cubicBezTo>
                    <a:cubicBezTo>
                      <a:pt x="88" y="21"/>
                      <a:pt x="85" y="25"/>
                      <a:pt x="84" y="29"/>
                    </a:cubicBezTo>
                    <a:cubicBezTo>
                      <a:pt x="82" y="34"/>
                      <a:pt x="83" y="42"/>
                      <a:pt x="85" y="54"/>
                    </a:cubicBezTo>
                    <a:cubicBezTo>
                      <a:pt x="88" y="66"/>
                      <a:pt x="89" y="74"/>
                      <a:pt x="89" y="79"/>
                    </a:cubicBezTo>
                    <a:cubicBezTo>
                      <a:pt x="89" y="87"/>
                      <a:pt x="87" y="94"/>
                      <a:pt x="84" y="100"/>
                    </a:cubicBezTo>
                    <a:cubicBezTo>
                      <a:pt x="80" y="106"/>
                      <a:pt x="75" y="111"/>
                      <a:pt x="67" y="115"/>
                    </a:cubicBezTo>
                    <a:cubicBezTo>
                      <a:pt x="60" y="119"/>
                      <a:pt x="53" y="120"/>
                      <a:pt x="45" y="120"/>
                    </a:cubicBezTo>
                    <a:cubicBezTo>
                      <a:pt x="37" y="120"/>
                      <a:pt x="30" y="118"/>
                      <a:pt x="24" y="113"/>
                    </a:cubicBezTo>
                    <a:cubicBezTo>
                      <a:pt x="18" y="109"/>
                      <a:pt x="13" y="103"/>
                      <a:pt x="8" y="94"/>
                    </a:cubicBezTo>
                    <a:cubicBezTo>
                      <a:pt x="2" y="82"/>
                      <a:pt x="0" y="69"/>
                      <a:pt x="4" y="58"/>
                    </a:cubicBezTo>
                    <a:cubicBezTo>
                      <a:pt x="8" y="46"/>
                      <a:pt x="16" y="37"/>
                      <a:pt x="30" y="29"/>
                    </a:cubicBezTo>
                    <a:close/>
                  </a:path>
                </a:pathLst>
              </a:custGeom>
              <a:solidFill>
                <a:srgbClr val="CF2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</p:grpSp>
      <p:grpSp>
        <p:nvGrpSpPr>
          <p:cNvPr id="181" name="Arrows">
            <a:extLst>
              <a:ext uri="{FF2B5EF4-FFF2-40B4-BE49-F238E27FC236}">
                <a16:creationId xmlns:a16="http://schemas.microsoft.com/office/drawing/2014/main" id="{2E1AB6B9-9E76-9439-BD7B-BC9A72A56B65}"/>
              </a:ext>
            </a:extLst>
          </p:cNvPr>
          <p:cNvGrpSpPr/>
          <p:nvPr/>
        </p:nvGrpSpPr>
        <p:grpSpPr>
          <a:xfrm>
            <a:off x="4169652" y="971362"/>
            <a:ext cx="4160396" cy="3932948"/>
            <a:chOff x="5890665" y="1071021"/>
            <a:chExt cx="2613651" cy="2470763"/>
          </a:xfrm>
        </p:grpSpPr>
        <p:sp>
          <p:nvSpPr>
            <p:cNvPr id="182" name="Freeform 18">
              <a:extLst>
                <a:ext uri="{FF2B5EF4-FFF2-40B4-BE49-F238E27FC236}">
                  <a16:creationId xmlns:a16="http://schemas.microsoft.com/office/drawing/2014/main" id="{6A05D811-C90E-1A9C-4513-3F032293CB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74314" y="3019564"/>
              <a:ext cx="330002" cy="362322"/>
            </a:xfrm>
            <a:custGeom>
              <a:avLst/>
              <a:gdLst>
                <a:gd name="T0" fmla="*/ 110 w 364"/>
                <a:gd name="T1" fmla="*/ 392 h 399"/>
                <a:gd name="T2" fmla="*/ 322 w 364"/>
                <a:gd name="T3" fmla="*/ 316 h 399"/>
                <a:gd name="T4" fmla="*/ 350 w 364"/>
                <a:gd name="T5" fmla="*/ 290 h 399"/>
                <a:gd name="T6" fmla="*/ 288 w 364"/>
                <a:gd name="T7" fmla="*/ 255 h 399"/>
                <a:gd name="T8" fmla="*/ 364 w 364"/>
                <a:gd name="T9" fmla="*/ 120 h 399"/>
                <a:gd name="T10" fmla="*/ 148 w 364"/>
                <a:gd name="T11" fmla="*/ 0 h 399"/>
                <a:gd name="T12" fmla="*/ 72 w 364"/>
                <a:gd name="T13" fmla="*/ 136 h 399"/>
                <a:gd name="T14" fmla="*/ 14 w 364"/>
                <a:gd name="T15" fmla="*/ 103 h 399"/>
                <a:gd name="T16" fmla="*/ 3 w 364"/>
                <a:gd name="T17" fmla="*/ 139 h 399"/>
                <a:gd name="T18" fmla="*/ 51 w 364"/>
                <a:gd name="T19" fmla="*/ 359 h 399"/>
                <a:gd name="T20" fmla="*/ 110 w 364"/>
                <a:gd name="T21" fmla="*/ 392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4" h="399">
                  <a:moveTo>
                    <a:pt x="110" y="392"/>
                  </a:moveTo>
                  <a:cubicBezTo>
                    <a:pt x="322" y="316"/>
                    <a:pt x="322" y="316"/>
                    <a:pt x="322" y="316"/>
                  </a:cubicBezTo>
                  <a:cubicBezTo>
                    <a:pt x="322" y="316"/>
                    <a:pt x="345" y="311"/>
                    <a:pt x="350" y="290"/>
                  </a:cubicBezTo>
                  <a:cubicBezTo>
                    <a:pt x="288" y="255"/>
                    <a:pt x="288" y="255"/>
                    <a:pt x="288" y="255"/>
                  </a:cubicBezTo>
                  <a:cubicBezTo>
                    <a:pt x="364" y="120"/>
                    <a:pt x="364" y="120"/>
                    <a:pt x="364" y="120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72" y="136"/>
                    <a:pt x="72" y="136"/>
                    <a:pt x="72" y="136"/>
                  </a:cubicBezTo>
                  <a:cubicBezTo>
                    <a:pt x="14" y="103"/>
                    <a:pt x="14" y="103"/>
                    <a:pt x="14" y="103"/>
                  </a:cubicBezTo>
                  <a:cubicBezTo>
                    <a:pt x="0" y="120"/>
                    <a:pt x="3" y="139"/>
                    <a:pt x="3" y="139"/>
                  </a:cubicBezTo>
                  <a:cubicBezTo>
                    <a:pt x="51" y="359"/>
                    <a:pt x="51" y="359"/>
                    <a:pt x="51" y="359"/>
                  </a:cubicBezTo>
                  <a:cubicBezTo>
                    <a:pt x="59" y="384"/>
                    <a:pt x="85" y="399"/>
                    <a:pt x="110" y="39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200"/>
            </a:p>
          </p:txBody>
        </p:sp>
        <p:sp>
          <p:nvSpPr>
            <p:cNvPr id="183" name="Freeform 19">
              <a:extLst>
                <a:ext uri="{FF2B5EF4-FFF2-40B4-BE49-F238E27FC236}">
                  <a16:creationId xmlns:a16="http://schemas.microsoft.com/office/drawing/2014/main" id="{6D8090A0-F784-0929-2098-4F4A232214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90665" y="3185416"/>
              <a:ext cx="333404" cy="356368"/>
            </a:xfrm>
            <a:custGeom>
              <a:avLst/>
              <a:gdLst>
                <a:gd name="T0" fmla="*/ 38 w 368"/>
                <a:gd name="T1" fmla="*/ 42 h 393"/>
                <a:gd name="T2" fmla="*/ 6 w 368"/>
                <a:gd name="T3" fmla="*/ 265 h 393"/>
                <a:gd name="T4" fmla="*/ 17 w 368"/>
                <a:gd name="T5" fmla="*/ 302 h 393"/>
                <a:gd name="T6" fmla="*/ 76 w 368"/>
                <a:gd name="T7" fmla="*/ 263 h 393"/>
                <a:gd name="T8" fmla="*/ 161 w 368"/>
                <a:gd name="T9" fmla="*/ 393 h 393"/>
                <a:gd name="T10" fmla="*/ 368 w 368"/>
                <a:gd name="T11" fmla="*/ 258 h 393"/>
                <a:gd name="T12" fmla="*/ 282 w 368"/>
                <a:gd name="T13" fmla="*/ 128 h 393"/>
                <a:gd name="T14" fmla="*/ 339 w 368"/>
                <a:gd name="T15" fmla="*/ 91 h 393"/>
                <a:gd name="T16" fmla="*/ 312 w 368"/>
                <a:gd name="T17" fmla="*/ 65 h 393"/>
                <a:gd name="T18" fmla="*/ 94 w 368"/>
                <a:gd name="T19" fmla="*/ 5 h 393"/>
                <a:gd name="T20" fmla="*/ 38 w 368"/>
                <a:gd name="T21" fmla="*/ 42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8" h="393">
                  <a:moveTo>
                    <a:pt x="38" y="42"/>
                  </a:moveTo>
                  <a:cubicBezTo>
                    <a:pt x="6" y="265"/>
                    <a:pt x="6" y="265"/>
                    <a:pt x="6" y="265"/>
                  </a:cubicBezTo>
                  <a:cubicBezTo>
                    <a:pt x="6" y="265"/>
                    <a:pt x="0" y="287"/>
                    <a:pt x="17" y="302"/>
                  </a:cubicBezTo>
                  <a:cubicBezTo>
                    <a:pt x="76" y="263"/>
                    <a:pt x="76" y="263"/>
                    <a:pt x="76" y="263"/>
                  </a:cubicBezTo>
                  <a:cubicBezTo>
                    <a:pt x="161" y="393"/>
                    <a:pt x="161" y="393"/>
                    <a:pt x="161" y="393"/>
                  </a:cubicBezTo>
                  <a:cubicBezTo>
                    <a:pt x="368" y="258"/>
                    <a:pt x="368" y="258"/>
                    <a:pt x="368" y="258"/>
                  </a:cubicBezTo>
                  <a:cubicBezTo>
                    <a:pt x="282" y="128"/>
                    <a:pt x="282" y="128"/>
                    <a:pt x="282" y="128"/>
                  </a:cubicBezTo>
                  <a:cubicBezTo>
                    <a:pt x="339" y="91"/>
                    <a:pt x="339" y="91"/>
                    <a:pt x="339" y="91"/>
                  </a:cubicBezTo>
                  <a:cubicBezTo>
                    <a:pt x="330" y="71"/>
                    <a:pt x="312" y="65"/>
                    <a:pt x="312" y="65"/>
                  </a:cubicBezTo>
                  <a:cubicBezTo>
                    <a:pt x="94" y="5"/>
                    <a:pt x="94" y="5"/>
                    <a:pt x="94" y="5"/>
                  </a:cubicBezTo>
                  <a:cubicBezTo>
                    <a:pt x="69" y="0"/>
                    <a:pt x="44" y="16"/>
                    <a:pt x="38" y="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200"/>
            </a:p>
          </p:txBody>
        </p:sp>
        <p:sp>
          <p:nvSpPr>
            <p:cNvPr id="184" name="Freeform 17">
              <a:extLst>
                <a:ext uri="{FF2B5EF4-FFF2-40B4-BE49-F238E27FC236}">
                  <a16:creationId xmlns:a16="http://schemas.microsoft.com/office/drawing/2014/main" id="{17B85596-4AAC-C665-2DB7-39EDCDB5B2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6332" y="1071021"/>
              <a:ext cx="343610" cy="358070"/>
            </a:xfrm>
            <a:custGeom>
              <a:avLst/>
              <a:gdLst>
                <a:gd name="T0" fmla="*/ 361 w 379"/>
                <a:gd name="T1" fmla="*/ 167 h 395"/>
                <a:gd name="T2" fmla="*/ 192 w 379"/>
                <a:gd name="T3" fmla="*/ 17 h 395"/>
                <a:gd name="T4" fmla="*/ 155 w 379"/>
                <a:gd name="T5" fmla="*/ 6 h 395"/>
                <a:gd name="T6" fmla="*/ 155 w 379"/>
                <a:gd name="T7" fmla="*/ 77 h 395"/>
                <a:gd name="T8" fmla="*/ 0 w 379"/>
                <a:gd name="T9" fmla="*/ 77 h 395"/>
                <a:gd name="T10" fmla="*/ 0 w 379"/>
                <a:gd name="T11" fmla="*/ 324 h 395"/>
                <a:gd name="T12" fmla="*/ 155 w 379"/>
                <a:gd name="T13" fmla="*/ 324 h 395"/>
                <a:gd name="T14" fmla="*/ 155 w 379"/>
                <a:gd name="T15" fmla="*/ 391 h 395"/>
                <a:gd name="T16" fmla="*/ 192 w 379"/>
                <a:gd name="T17" fmla="*/ 383 h 395"/>
                <a:gd name="T18" fmla="*/ 361 w 379"/>
                <a:gd name="T19" fmla="*/ 234 h 395"/>
                <a:gd name="T20" fmla="*/ 361 w 379"/>
                <a:gd name="T21" fmla="*/ 167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9" h="395">
                  <a:moveTo>
                    <a:pt x="361" y="167"/>
                  </a:moveTo>
                  <a:cubicBezTo>
                    <a:pt x="192" y="17"/>
                    <a:pt x="192" y="17"/>
                    <a:pt x="192" y="17"/>
                  </a:cubicBezTo>
                  <a:cubicBezTo>
                    <a:pt x="192" y="17"/>
                    <a:pt x="177" y="0"/>
                    <a:pt x="155" y="6"/>
                  </a:cubicBezTo>
                  <a:cubicBezTo>
                    <a:pt x="155" y="77"/>
                    <a:pt x="155" y="77"/>
                    <a:pt x="155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324"/>
                    <a:pt x="0" y="324"/>
                    <a:pt x="0" y="324"/>
                  </a:cubicBezTo>
                  <a:cubicBezTo>
                    <a:pt x="155" y="324"/>
                    <a:pt x="155" y="324"/>
                    <a:pt x="155" y="324"/>
                  </a:cubicBezTo>
                  <a:cubicBezTo>
                    <a:pt x="155" y="391"/>
                    <a:pt x="155" y="391"/>
                    <a:pt x="155" y="391"/>
                  </a:cubicBezTo>
                  <a:cubicBezTo>
                    <a:pt x="177" y="395"/>
                    <a:pt x="192" y="383"/>
                    <a:pt x="192" y="383"/>
                  </a:cubicBezTo>
                  <a:cubicBezTo>
                    <a:pt x="361" y="234"/>
                    <a:pt x="361" y="234"/>
                    <a:pt x="361" y="234"/>
                  </a:cubicBezTo>
                  <a:cubicBezTo>
                    <a:pt x="379" y="215"/>
                    <a:pt x="379" y="185"/>
                    <a:pt x="361" y="1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200"/>
            </a:p>
          </p:txBody>
        </p:sp>
      </p:grpSp>
    </p:spTree>
    <p:extLst>
      <p:ext uri="{BB962C8B-B14F-4D97-AF65-F5344CB8AC3E}">
        <p14:creationId xmlns:p14="http://schemas.microsoft.com/office/powerpoint/2010/main" val="560841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68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Arial Narrow</vt:lpstr>
      <vt:lpstr>Office Theme</vt:lpstr>
      <vt:lpstr>PowerPoint Presentation</vt:lpstr>
      <vt:lpstr>PowerPoint Presentation</vt:lpstr>
    </vt:vector>
  </TitlesOfParts>
  <Company>City of North Vancouver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Nayeri</dc:creator>
  <cp:lastModifiedBy>Ali Nayeri</cp:lastModifiedBy>
  <cp:revision>6</cp:revision>
  <dcterms:created xsi:type="dcterms:W3CDTF">2026-02-18T17:39:20Z</dcterms:created>
  <dcterms:modified xsi:type="dcterms:W3CDTF">2026-02-18T18:03:56Z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>20260218093921002</vt:lpwstr>
  </property>
</Properties>
</file>