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1"/>
  </p:notesMasterIdLst>
  <p:handoutMasterIdLst>
    <p:handoutMasterId r:id="rId72"/>
  </p:handoutMasterIdLst>
  <p:sldIdLst>
    <p:sldId id="376" r:id="rId5"/>
    <p:sldId id="401" r:id="rId6"/>
    <p:sldId id="474" r:id="rId7"/>
    <p:sldId id="475" r:id="rId8"/>
    <p:sldId id="425" r:id="rId9"/>
    <p:sldId id="418" r:id="rId10"/>
    <p:sldId id="402" r:id="rId11"/>
    <p:sldId id="419" r:id="rId12"/>
    <p:sldId id="403" r:id="rId13"/>
    <p:sldId id="416" r:id="rId14"/>
    <p:sldId id="404" r:id="rId15"/>
    <p:sldId id="420" r:id="rId16"/>
    <p:sldId id="421" r:id="rId17"/>
    <p:sldId id="422" r:id="rId18"/>
    <p:sldId id="423" r:id="rId19"/>
    <p:sldId id="424" r:id="rId20"/>
    <p:sldId id="426" r:id="rId21"/>
    <p:sldId id="405" r:id="rId22"/>
    <p:sldId id="427" r:id="rId23"/>
    <p:sldId id="428" r:id="rId24"/>
    <p:sldId id="431" r:id="rId25"/>
    <p:sldId id="430" r:id="rId26"/>
    <p:sldId id="432" r:id="rId27"/>
    <p:sldId id="433" r:id="rId28"/>
    <p:sldId id="434" r:id="rId29"/>
    <p:sldId id="435" r:id="rId30"/>
    <p:sldId id="436" r:id="rId31"/>
    <p:sldId id="438" r:id="rId32"/>
    <p:sldId id="440" r:id="rId33"/>
    <p:sldId id="441" r:id="rId34"/>
    <p:sldId id="452" r:id="rId35"/>
    <p:sldId id="407" r:id="rId36"/>
    <p:sldId id="410" r:id="rId37"/>
    <p:sldId id="454" r:id="rId38"/>
    <p:sldId id="476" r:id="rId39"/>
    <p:sldId id="455" r:id="rId40"/>
    <p:sldId id="453" r:id="rId41"/>
    <p:sldId id="442" r:id="rId42"/>
    <p:sldId id="456" r:id="rId43"/>
    <p:sldId id="443" r:id="rId44"/>
    <p:sldId id="444" r:id="rId45"/>
    <p:sldId id="445" r:id="rId46"/>
    <p:sldId id="477" r:id="rId47"/>
    <p:sldId id="446" r:id="rId48"/>
    <p:sldId id="448" r:id="rId49"/>
    <p:sldId id="458" r:id="rId50"/>
    <p:sldId id="449" r:id="rId51"/>
    <p:sldId id="457" r:id="rId52"/>
    <p:sldId id="459" r:id="rId53"/>
    <p:sldId id="450" r:id="rId54"/>
    <p:sldId id="478" r:id="rId55"/>
    <p:sldId id="479" r:id="rId56"/>
    <p:sldId id="451" r:id="rId57"/>
    <p:sldId id="480" r:id="rId58"/>
    <p:sldId id="461" r:id="rId59"/>
    <p:sldId id="462" r:id="rId60"/>
    <p:sldId id="463" r:id="rId61"/>
    <p:sldId id="464" r:id="rId62"/>
    <p:sldId id="465" r:id="rId63"/>
    <p:sldId id="467" r:id="rId64"/>
    <p:sldId id="468" r:id="rId65"/>
    <p:sldId id="469" r:id="rId66"/>
    <p:sldId id="470" r:id="rId67"/>
    <p:sldId id="471" r:id="rId68"/>
    <p:sldId id="472" r:id="rId69"/>
    <p:sldId id="473" r:id="rId7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702A09-9D05-3339-9B1C-263AD2616DAB}" name="Kira Bollen" initials="KB" userId="S::kbollen@fcm.ca::eaa75381-5da4-4a88-9351-b1e38f7f81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217"/>
    <a:srgbClr val="219044"/>
    <a:srgbClr val="C5E0B4"/>
    <a:srgbClr val="ED7D31"/>
    <a:srgbClr val="FF4343"/>
    <a:srgbClr val="5B9BD5"/>
    <a:srgbClr val="BED76F"/>
    <a:srgbClr val="E1AA61"/>
    <a:srgbClr val="D7BE27"/>
    <a:srgbClr val="DFD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2" autoAdjust="0"/>
    <p:restoredTop sz="95226" autoAdjust="0"/>
  </p:normalViewPr>
  <p:slideViewPr>
    <p:cSldViewPr snapToGrid="0">
      <p:cViewPr varScale="1">
        <p:scale>
          <a:sx n="111" d="100"/>
          <a:sy n="111" d="100"/>
        </p:scale>
        <p:origin x="42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78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orrical" userId="S::davidm@fitlocalgovtconsulting.onmicrosoft.com::034818db-c5a2-4ea8-9997-309b1ef2041e" providerId="AD" clId="Web-{626B528C-85CD-3DDB-DC8B-B21AF4DC2E96}"/>
    <pc:docChg chg="modSld">
      <pc:chgData name="David Morrical" userId="S::davidm@fitlocalgovtconsulting.onmicrosoft.com::034818db-c5a2-4ea8-9997-309b1ef2041e" providerId="AD" clId="Web-{626B528C-85CD-3DDB-DC8B-B21AF4DC2E96}" dt="2022-10-31T04:24:40.180" v="7" actId="20577"/>
      <pc:docMkLst>
        <pc:docMk/>
      </pc:docMkLst>
      <pc:sldChg chg="modSp">
        <pc:chgData name="David Morrical" userId="S::davidm@fitlocalgovtconsulting.onmicrosoft.com::034818db-c5a2-4ea8-9997-309b1ef2041e" providerId="AD" clId="Web-{626B528C-85CD-3DDB-DC8B-B21AF4DC2E96}" dt="2022-10-31T04:15:05.452" v="2" actId="20577"/>
        <pc:sldMkLst>
          <pc:docMk/>
          <pc:sldMk cId="2949726906" sldId="416"/>
        </pc:sldMkLst>
        <pc:spChg chg="mod">
          <ac:chgData name="David Morrical" userId="S::davidm@fitlocalgovtconsulting.onmicrosoft.com::034818db-c5a2-4ea8-9997-309b1ef2041e" providerId="AD" clId="Web-{626B528C-85CD-3DDB-DC8B-B21AF4DC2E96}" dt="2022-10-31T04:15:05.452" v="2" actId="20577"/>
          <ac:spMkLst>
            <pc:docMk/>
            <pc:sldMk cId="2949726906" sldId="416"/>
            <ac:spMk id="3" creationId="{26DE960E-8296-66AE-8EEB-985043E4C447}"/>
          </ac:spMkLst>
        </pc:spChg>
      </pc:sldChg>
      <pc:sldChg chg="modSp">
        <pc:chgData name="David Morrical" userId="S::davidm@fitlocalgovtconsulting.onmicrosoft.com::034818db-c5a2-4ea8-9997-309b1ef2041e" providerId="AD" clId="Web-{626B528C-85CD-3DDB-DC8B-B21AF4DC2E96}" dt="2022-10-31T04:21:48.932" v="4" actId="20577"/>
        <pc:sldMkLst>
          <pc:docMk/>
          <pc:sldMk cId="1210623967" sldId="455"/>
        </pc:sldMkLst>
        <pc:spChg chg="mod">
          <ac:chgData name="David Morrical" userId="S::davidm@fitlocalgovtconsulting.onmicrosoft.com::034818db-c5a2-4ea8-9997-309b1ef2041e" providerId="AD" clId="Web-{626B528C-85CD-3DDB-DC8B-B21AF4DC2E96}" dt="2022-10-31T04:21:48.932" v="4" actId="20577"/>
          <ac:spMkLst>
            <pc:docMk/>
            <pc:sldMk cId="1210623967" sldId="455"/>
            <ac:spMk id="3" creationId="{1E6CE521-DCE0-B820-97AC-189391D5388F}"/>
          </ac:spMkLst>
        </pc:spChg>
      </pc:sldChg>
      <pc:sldChg chg="modSp">
        <pc:chgData name="David Morrical" userId="S::davidm@fitlocalgovtconsulting.onmicrosoft.com::034818db-c5a2-4ea8-9997-309b1ef2041e" providerId="AD" clId="Web-{626B528C-85CD-3DDB-DC8B-B21AF4DC2E96}" dt="2022-10-31T04:24:40.180" v="7" actId="20577"/>
        <pc:sldMkLst>
          <pc:docMk/>
          <pc:sldMk cId="2021469829" sldId="465"/>
        </pc:sldMkLst>
        <pc:spChg chg="mod">
          <ac:chgData name="David Morrical" userId="S::davidm@fitlocalgovtconsulting.onmicrosoft.com::034818db-c5a2-4ea8-9997-309b1ef2041e" providerId="AD" clId="Web-{626B528C-85CD-3DDB-DC8B-B21AF4DC2E96}" dt="2022-10-31T04:24:40.180" v="7" actId="20577"/>
          <ac:spMkLst>
            <pc:docMk/>
            <pc:sldMk cId="2021469829" sldId="465"/>
            <ac:spMk id="3" creationId="{1E6CE521-DCE0-B820-97AC-189391D5388F}"/>
          </ac:spMkLst>
        </pc:spChg>
      </pc:sldChg>
    </pc:docChg>
  </pc:docChgLst>
  <pc:docChgLst>
    <pc:chgData name="Sarah MacFord" userId="83b69a11-74a1-4eb5-887e-8ab71d4836a2" providerId="ADAL" clId="{A4ADF6A7-9EC1-423B-B348-6408415D3F12}"/>
    <pc:docChg chg="undo custSel modSld">
      <pc:chgData name="Sarah MacFord" userId="83b69a11-74a1-4eb5-887e-8ab71d4836a2" providerId="ADAL" clId="{A4ADF6A7-9EC1-423B-B348-6408415D3F12}" dt="2024-08-21T16:32:25.702" v="1" actId="1076"/>
      <pc:docMkLst>
        <pc:docMk/>
      </pc:docMkLst>
      <pc:sldChg chg="modSp mod">
        <pc:chgData name="Sarah MacFord" userId="83b69a11-74a1-4eb5-887e-8ab71d4836a2" providerId="ADAL" clId="{A4ADF6A7-9EC1-423B-B348-6408415D3F12}" dt="2024-08-21T16:32:25.702" v="1" actId="1076"/>
        <pc:sldMkLst>
          <pc:docMk/>
          <pc:sldMk cId="3735718431" sldId="402"/>
        </pc:sldMkLst>
        <pc:spChg chg="mod">
          <ac:chgData name="Sarah MacFord" userId="83b69a11-74a1-4eb5-887e-8ab71d4836a2" providerId="ADAL" clId="{A4ADF6A7-9EC1-423B-B348-6408415D3F12}" dt="2024-08-21T16:32:25.702" v="1" actId="1076"/>
          <ac:spMkLst>
            <pc:docMk/>
            <pc:sldMk cId="3735718431" sldId="402"/>
            <ac:spMk id="5" creationId="{3B63DCBA-56CE-5709-D05C-EF8565E9F1B0}"/>
          </ac:spMkLst>
        </pc:spChg>
      </pc:sldChg>
    </pc:docChg>
  </pc:docChgLst>
  <pc:docChgLst>
    <pc:chgData name="Chris Paine" userId="fdebcef4-da07-4660-944b-b32e77bf6f8d" providerId="ADAL" clId="{1C95EB2A-5B24-4AFA-A71D-42876FE82E88}"/>
    <pc:docChg chg="undo custSel modSld">
      <pc:chgData name="Chris Paine" userId="fdebcef4-da07-4660-944b-b32e77bf6f8d" providerId="ADAL" clId="{1C95EB2A-5B24-4AFA-A71D-42876FE82E88}" dt="2023-11-07T16:41:30.252" v="17"/>
      <pc:docMkLst>
        <pc:docMk/>
      </pc:docMkLst>
      <pc:sldChg chg="modSp mod">
        <pc:chgData name="Chris Paine" userId="fdebcef4-da07-4660-944b-b32e77bf6f8d" providerId="ADAL" clId="{1C95EB2A-5B24-4AFA-A71D-42876FE82E88}" dt="2023-11-07T16:41:30.252" v="17"/>
        <pc:sldMkLst>
          <pc:docMk/>
          <pc:sldMk cId="2436308658" sldId="401"/>
        </pc:sldMkLst>
        <pc:spChg chg="mod">
          <ac:chgData name="Chris Paine" userId="fdebcef4-da07-4660-944b-b32e77bf6f8d" providerId="ADAL" clId="{1C95EB2A-5B24-4AFA-A71D-42876FE82E88}" dt="2023-11-07T16:41:30.252" v="17"/>
          <ac:spMkLst>
            <pc:docMk/>
            <pc:sldMk cId="2436308658" sldId="401"/>
            <ac:spMk id="3" creationId="{A6A7F7A6-AF40-753F-D45E-A870EE1E2DC5}"/>
          </ac:spMkLst>
        </pc:spChg>
      </pc:sldChg>
      <pc:sldChg chg="modSp">
        <pc:chgData name="Chris Paine" userId="fdebcef4-da07-4660-944b-b32e77bf6f8d" providerId="ADAL" clId="{1C95EB2A-5B24-4AFA-A71D-42876FE82E88}" dt="2023-10-09T20:09:27.622" v="5" actId="20577"/>
        <pc:sldMkLst>
          <pc:docMk/>
          <pc:sldMk cId="869778349" sldId="420"/>
        </pc:sldMkLst>
        <pc:spChg chg="mod">
          <ac:chgData name="Chris Paine" userId="fdebcef4-da07-4660-944b-b32e77bf6f8d" providerId="ADAL" clId="{1C95EB2A-5B24-4AFA-A71D-42876FE82E88}" dt="2023-10-09T20:09:27.622" v="5" actId="20577"/>
          <ac:spMkLst>
            <pc:docMk/>
            <pc:sldMk cId="869778349" sldId="420"/>
            <ac:spMk id="3" creationId="{0381ECA2-3E7E-AB46-3B1F-A2AAAF85C667}"/>
          </ac:spMkLst>
        </pc:spChg>
      </pc:sldChg>
      <pc:sldChg chg="modSp mod">
        <pc:chgData name="Chris Paine" userId="fdebcef4-da07-4660-944b-b32e77bf6f8d" providerId="ADAL" clId="{1C95EB2A-5B24-4AFA-A71D-42876FE82E88}" dt="2023-11-07T16:40:37.565" v="8" actId="27636"/>
        <pc:sldMkLst>
          <pc:docMk/>
          <pc:sldMk cId="2524430652" sldId="469"/>
        </pc:sldMkLst>
        <pc:spChg chg="mod">
          <ac:chgData name="Chris Paine" userId="fdebcef4-da07-4660-944b-b32e77bf6f8d" providerId="ADAL" clId="{1C95EB2A-5B24-4AFA-A71D-42876FE82E88}" dt="2023-11-07T16:40:37.565" v="8" actId="27636"/>
          <ac:spMkLst>
            <pc:docMk/>
            <pc:sldMk cId="2524430652" sldId="469"/>
            <ac:spMk id="2" creationId="{06463055-F9D8-4437-B57A-DBCAD99E5993}"/>
          </ac:spMkLst>
        </pc:spChg>
      </pc:sldChg>
      <pc:sldChg chg="modSp mod">
        <pc:chgData name="Chris Paine" userId="fdebcef4-da07-4660-944b-b32e77bf6f8d" providerId="ADAL" clId="{1C95EB2A-5B24-4AFA-A71D-42876FE82E88}" dt="2023-11-07T16:40:44.401" v="16" actId="20577"/>
        <pc:sldMkLst>
          <pc:docMk/>
          <pc:sldMk cId="3844544017" sldId="470"/>
        </pc:sldMkLst>
        <pc:spChg chg="mod">
          <ac:chgData name="Chris Paine" userId="fdebcef4-da07-4660-944b-b32e77bf6f8d" providerId="ADAL" clId="{1C95EB2A-5B24-4AFA-A71D-42876FE82E88}" dt="2023-11-07T16:40:44.401" v="16" actId="20577"/>
          <ac:spMkLst>
            <pc:docMk/>
            <pc:sldMk cId="3844544017" sldId="470"/>
            <ac:spMk id="2" creationId="{16A2338C-1F8F-30CA-E167-2FE4F0E4A5C3}"/>
          </ac:spMkLst>
        </pc:spChg>
      </pc:sldChg>
    </pc:docChg>
  </pc:docChgLst>
  <pc:docChgLst>
    <pc:chgData name="Christopher Paine" userId="ab76fd6c-2d4d-4b20-b4af-7406eadb48e7" providerId="ADAL" clId="{FBE18C17-9064-4E74-99B6-C9122189CC1B}"/>
    <pc:docChg chg="undo redo custSel addSld delSld modSld sldOrd">
      <pc:chgData name="Christopher Paine" userId="ab76fd6c-2d4d-4b20-b4af-7406eadb48e7" providerId="ADAL" clId="{FBE18C17-9064-4E74-99B6-C9122189CC1B}" dt="2022-10-24T03:06:04.158" v="3789"/>
      <pc:docMkLst>
        <pc:docMk/>
      </pc:docMkLst>
      <pc:sldChg chg="modAnim">
        <pc:chgData name="Christopher Paine" userId="ab76fd6c-2d4d-4b20-b4af-7406eadb48e7" providerId="ADAL" clId="{FBE18C17-9064-4E74-99B6-C9122189CC1B}" dt="2022-10-24T02:48:14.031" v="3730"/>
        <pc:sldMkLst>
          <pc:docMk/>
          <pc:sldMk cId="2436308658" sldId="401"/>
        </pc:sldMkLst>
      </pc:sldChg>
      <pc:sldChg chg="modAnim">
        <pc:chgData name="Christopher Paine" userId="ab76fd6c-2d4d-4b20-b4af-7406eadb48e7" providerId="ADAL" clId="{FBE18C17-9064-4E74-99B6-C9122189CC1B}" dt="2022-10-24T02:54:07.337" v="3736"/>
        <pc:sldMkLst>
          <pc:docMk/>
          <pc:sldMk cId="597788002" sldId="403"/>
        </pc:sldMkLst>
      </pc:sldChg>
      <pc:sldChg chg="modAnim">
        <pc:chgData name="Christopher Paine" userId="ab76fd6c-2d4d-4b20-b4af-7406eadb48e7" providerId="ADAL" clId="{FBE18C17-9064-4E74-99B6-C9122189CC1B}" dt="2022-10-24T02:58:49.943" v="3770"/>
        <pc:sldMkLst>
          <pc:docMk/>
          <pc:sldMk cId="821195196" sldId="407"/>
        </pc:sldMkLst>
      </pc:sldChg>
      <pc:sldChg chg="modAnim">
        <pc:chgData name="Christopher Paine" userId="ab76fd6c-2d4d-4b20-b4af-7406eadb48e7" providerId="ADAL" clId="{FBE18C17-9064-4E74-99B6-C9122189CC1B}" dt="2022-10-24T02:54:25.560" v="3739"/>
        <pc:sldMkLst>
          <pc:docMk/>
          <pc:sldMk cId="2949726906" sldId="416"/>
        </pc:sldMkLst>
      </pc:sldChg>
      <pc:sldChg chg="modAnim">
        <pc:chgData name="Christopher Paine" userId="ab76fd6c-2d4d-4b20-b4af-7406eadb48e7" providerId="ADAL" clId="{FBE18C17-9064-4E74-99B6-C9122189CC1B}" dt="2022-10-24T02:48:40.911" v="3733"/>
        <pc:sldMkLst>
          <pc:docMk/>
          <pc:sldMk cId="2881361133" sldId="419"/>
        </pc:sldMkLst>
      </pc:sldChg>
      <pc:sldChg chg="modAnim">
        <pc:chgData name="Christopher Paine" userId="ab76fd6c-2d4d-4b20-b4af-7406eadb48e7" providerId="ADAL" clId="{FBE18C17-9064-4E74-99B6-C9122189CC1B}" dt="2022-10-24T02:54:40.170" v="3742"/>
        <pc:sldMkLst>
          <pc:docMk/>
          <pc:sldMk cId="869778349" sldId="420"/>
        </pc:sldMkLst>
      </pc:sldChg>
      <pc:sldChg chg="modAnim">
        <pc:chgData name="Christopher Paine" userId="ab76fd6c-2d4d-4b20-b4af-7406eadb48e7" providerId="ADAL" clId="{FBE18C17-9064-4E74-99B6-C9122189CC1B}" dt="2022-10-24T02:55:35.530" v="3744"/>
        <pc:sldMkLst>
          <pc:docMk/>
          <pc:sldMk cId="3873758304" sldId="428"/>
        </pc:sldMkLst>
      </pc:sldChg>
      <pc:sldChg chg="modAnim">
        <pc:chgData name="Christopher Paine" userId="ab76fd6c-2d4d-4b20-b4af-7406eadb48e7" providerId="ADAL" clId="{FBE18C17-9064-4E74-99B6-C9122189CC1B}" dt="2022-10-24T02:56:31.907" v="3749"/>
        <pc:sldMkLst>
          <pc:docMk/>
          <pc:sldMk cId="2952787577" sldId="430"/>
        </pc:sldMkLst>
      </pc:sldChg>
      <pc:sldChg chg="modAnim">
        <pc:chgData name="Christopher Paine" userId="ab76fd6c-2d4d-4b20-b4af-7406eadb48e7" providerId="ADAL" clId="{FBE18C17-9064-4E74-99B6-C9122189CC1B}" dt="2022-10-24T02:56:41.954" v="3752"/>
        <pc:sldMkLst>
          <pc:docMk/>
          <pc:sldMk cId="1879352944" sldId="431"/>
        </pc:sldMkLst>
      </pc:sldChg>
      <pc:sldChg chg="modAnim">
        <pc:chgData name="Christopher Paine" userId="ab76fd6c-2d4d-4b20-b4af-7406eadb48e7" providerId="ADAL" clId="{FBE18C17-9064-4E74-99B6-C9122189CC1B}" dt="2022-10-24T02:56:16.702" v="3747"/>
        <pc:sldMkLst>
          <pc:docMk/>
          <pc:sldMk cId="2668364478" sldId="432"/>
        </pc:sldMkLst>
      </pc:sldChg>
      <pc:sldChg chg="modAnim">
        <pc:chgData name="Christopher Paine" userId="ab76fd6c-2d4d-4b20-b4af-7406eadb48e7" providerId="ADAL" clId="{FBE18C17-9064-4E74-99B6-C9122189CC1B}" dt="2022-10-24T02:56:23.062" v="3748"/>
        <pc:sldMkLst>
          <pc:docMk/>
          <pc:sldMk cId="4294036472" sldId="433"/>
        </pc:sldMkLst>
      </pc:sldChg>
      <pc:sldChg chg="modAnim">
        <pc:chgData name="Christopher Paine" userId="ab76fd6c-2d4d-4b20-b4af-7406eadb48e7" providerId="ADAL" clId="{FBE18C17-9064-4E74-99B6-C9122189CC1B}" dt="2022-10-24T02:57:38.364" v="3762"/>
        <pc:sldMkLst>
          <pc:docMk/>
          <pc:sldMk cId="2015915957" sldId="434"/>
        </pc:sldMkLst>
      </pc:sldChg>
      <pc:sldChg chg="modAnim">
        <pc:chgData name="Christopher Paine" userId="ab76fd6c-2d4d-4b20-b4af-7406eadb48e7" providerId="ADAL" clId="{FBE18C17-9064-4E74-99B6-C9122189CC1B}" dt="2022-10-24T02:57:53.708" v="3763"/>
        <pc:sldMkLst>
          <pc:docMk/>
          <pc:sldMk cId="1807359079" sldId="436"/>
        </pc:sldMkLst>
      </pc:sldChg>
      <pc:sldChg chg="modAnim">
        <pc:chgData name="Christopher Paine" userId="ab76fd6c-2d4d-4b20-b4af-7406eadb48e7" providerId="ADAL" clId="{FBE18C17-9064-4E74-99B6-C9122189CC1B}" dt="2022-10-24T02:58:02.974" v="3764"/>
        <pc:sldMkLst>
          <pc:docMk/>
          <pc:sldMk cId="964997681" sldId="438"/>
        </pc:sldMkLst>
      </pc:sldChg>
      <pc:sldChg chg="modAnim">
        <pc:chgData name="Christopher Paine" userId="ab76fd6c-2d4d-4b20-b4af-7406eadb48e7" providerId="ADAL" clId="{FBE18C17-9064-4E74-99B6-C9122189CC1B}" dt="2022-10-24T02:58:23.318" v="3768"/>
        <pc:sldMkLst>
          <pc:docMk/>
          <pc:sldMk cId="4110665982" sldId="440"/>
        </pc:sldMkLst>
      </pc:sldChg>
      <pc:sldChg chg="modAnim">
        <pc:chgData name="Christopher Paine" userId="ab76fd6c-2d4d-4b20-b4af-7406eadb48e7" providerId="ADAL" clId="{FBE18C17-9064-4E74-99B6-C9122189CC1B}" dt="2022-10-24T03:02:34.502" v="3774"/>
        <pc:sldMkLst>
          <pc:docMk/>
          <pc:sldMk cId="2386466311" sldId="448"/>
        </pc:sldMkLst>
      </pc:sldChg>
      <pc:sldChg chg="modSp modAnim">
        <pc:chgData name="Christopher Paine" userId="ab76fd6c-2d4d-4b20-b4af-7406eadb48e7" providerId="ADAL" clId="{FBE18C17-9064-4E74-99B6-C9122189CC1B}" dt="2022-10-24T03:03:47.962" v="3775"/>
        <pc:sldMkLst>
          <pc:docMk/>
          <pc:sldMk cId="1660109866" sldId="449"/>
        </pc:sldMkLst>
        <pc:spChg chg="mod">
          <ac:chgData name="Christopher Paine" userId="ab76fd6c-2d4d-4b20-b4af-7406eadb48e7" providerId="ADAL" clId="{FBE18C17-9064-4E74-99B6-C9122189CC1B}" dt="2022-10-23T20:23:00.671" v="226" actId="20577"/>
          <ac:spMkLst>
            <pc:docMk/>
            <pc:sldMk cId="1660109866" sldId="449"/>
            <ac:spMk id="3" creationId="{1E6CE521-DCE0-B820-97AC-189391D5388F}"/>
          </ac:spMkLst>
        </pc:spChg>
      </pc:sldChg>
      <pc:sldChg chg="modSp modAnim">
        <pc:chgData name="Christopher Paine" userId="ab76fd6c-2d4d-4b20-b4af-7406eadb48e7" providerId="ADAL" clId="{FBE18C17-9064-4E74-99B6-C9122189CC1B}" dt="2022-10-24T03:04:07.134" v="3776"/>
        <pc:sldMkLst>
          <pc:docMk/>
          <pc:sldMk cId="3431359742" sldId="450"/>
        </pc:sldMkLst>
        <pc:spChg chg="mod">
          <ac:chgData name="Christopher Paine" userId="ab76fd6c-2d4d-4b20-b4af-7406eadb48e7" providerId="ADAL" clId="{FBE18C17-9064-4E74-99B6-C9122189CC1B}" dt="2022-10-23T20:35:44.259" v="562" actId="20577"/>
          <ac:spMkLst>
            <pc:docMk/>
            <pc:sldMk cId="3431359742" sldId="450"/>
            <ac:spMk id="3" creationId="{1E6CE521-DCE0-B820-97AC-189391D5388F}"/>
          </ac:spMkLst>
        </pc:spChg>
      </pc:sldChg>
      <pc:sldChg chg="modSp mod modAnim">
        <pc:chgData name="Christopher Paine" userId="ab76fd6c-2d4d-4b20-b4af-7406eadb48e7" providerId="ADAL" clId="{FBE18C17-9064-4E74-99B6-C9122189CC1B}" dt="2022-10-24T03:04:15.463" v="3777"/>
        <pc:sldMkLst>
          <pc:docMk/>
          <pc:sldMk cId="3631740137" sldId="451"/>
        </pc:sldMkLst>
        <pc:spChg chg="mod">
          <ac:chgData name="Christopher Paine" userId="ab76fd6c-2d4d-4b20-b4af-7406eadb48e7" providerId="ADAL" clId="{FBE18C17-9064-4E74-99B6-C9122189CC1B}" dt="2022-10-23T22:02:44.258" v="733" actId="20577"/>
          <ac:spMkLst>
            <pc:docMk/>
            <pc:sldMk cId="3631740137" sldId="451"/>
            <ac:spMk id="2" creationId="{16A2338C-1F8F-30CA-E167-2FE4F0E4A5C3}"/>
          </ac:spMkLst>
        </pc:spChg>
        <pc:spChg chg="mod">
          <ac:chgData name="Christopher Paine" userId="ab76fd6c-2d4d-4b20-b4af-7406eadb48e7" providerId="ADAL" clId="{FBE18C17-9064-4E74-99B6-C9122189CC1B}" dt="2022-10-23T22:03:53.561" v="956" actId="20577"/>
          <ac:spMkLst>
            <pc:docMk/>
            <pc:sldMk cId="3631740137" sldId="451"/>
            <ac:spMk id="3" creationId="{1E6CE521-DCE0-B820-97AC-189391D5388F}"/>
          </ac:spMkLst>
        </pc:spChg>
      </pc:sldChg>
      <pc:sldChg chg="modSp modAnim">
        <pc:chgData name="Christopher Paine" userId="ab76fd6c-2d4d-4b20-b4af-7406eadb48e7" providerId="ADAL" clId="{FBE18C17-9064-4E74-99B6-C9122189CC1B}" dt="2022-10-24T03:02:19.268" v="3773"/>
        <pc:sldMkLst>
          <pc:docMk/>
          <pc:sldMk cId="2090601106" sldId="453"/>
        </pc:sldMkLst>
        <pc:spChg chg="mod">
          <ac:chgData name="Christopher Paine" userId="ab76fd6c-2d4d-4b20-b4af-7406eadb48e7" providerId="ADAL" clId="{FBE18C17-9064-4E74-99B6-C9122189CC1B}" dt="2022-10-23T22:02:02.498" v="670" actId="5793"/>
          <ac:spMkLst>
            <pc:docMk/>
            <pc:sldMk cId="2090601106" sldId="453"/>
            <ac:spMk id="3" creationId="{1E6CE521-DCE0-B820-97AC-189391D5388F}"/>
          </ac:spMkLst>
        </pc:spChg>
      </pc:sldChg>
      <pc:sldChg chg="modAnim">
        <pc:chgData name="Christopher Paine" userId="ab76fd6c-2d4d-4b20-b4af-7406eadb48e7" providerId="ADAL" clId="{FBE18C17-9064-4E74-99B6-C9122189CC1B}" dt="2022-10-24T03:02:06.642" v="3771"/>
        <pc:sldMkLst>
          <pc:docMk/>
          <pc:sldMk cId="919155992" sldId="454"/>
        </pc:sldMkLst>
      </pc:sldChg>
      <pc:sldChg chg="modAnim">
        <pc:chgData name="Christopher Paine" userId="ab76fd6c-2d4d-4b20-b4af-7406eadb48e7" providerId="ADAL" clId="{FBE18C17-9064-4E74-99B6-C9122189CC1B}" dt="2022-10-24T03:02:12.611" v="3772"/>
        <pc:sldMkLst>
          <pc:docMk/>
          <pc:sldMk cId="1210623967" sldId="455"/>
        </pc:sldMkLst>
      </pc:sldChg>
      <pc:sldChg chg="modSp add ord modAnim">
        <pc:chgData name="Christopher Paine" userId="ab76fd6c-2d4d-4b20-b4af-7406eadb48e7" providerId="ADAL" clId="{FBE18C17-9064-4E74-99B6-C9122189CC1B}" dt="2022-10-23T20:31:36.419" v="275" actId="13926"/>
        <pc:sldMkLst>
          <pc:docMk/>
          <pc:sldMk cId="2967574289" sldId="459"/>
        </pc:sldMkLst>
        <pc:spChg chg="mod">
          <ac:chgData name="Christopher Paine" userId="ab76fd6c-2d4d-4b20-b4af-7406eadb48e7" providerId="ADAL" clId="{FBE18C17-9064-4E74-99B6-C9122189CC1B}" dt="2022-10-23T20:31:36.419" v="275" actId="13926"/>
          <ac:spMkLst>
            <pc:docMk/>
            <pc:sldMk cId="2967574289" sldId="459"/>
            <ac:spMk id="3" creationId="{1E6CE521-DCE0-B820-97AC-189391D5388F}"/>
          </ac:spMkLst>
        </pc:spChg>
      </pc:sldChg>
      <pc:sldChg chg="new del">
        <pc:chgData name="Christopher Paine" userId="ab76fd6c-2d4d-4b20-b4af-7406eadb48e7" providerId="ADAL" clId="{FBE18C17-9064-4E74-99B6-C9122189CC1B}" dt="2022-10-23T22:19:16.080" v="959" actId="47"/>
        <pc:sldMkLst>
          <pc:docMk/>
          <pc:sldMk cId="4103006666" sldId="460"/>
        </pc:sldMkLst>
      </pc:sldChg>
      <pc:sldChg chg="addSp delSp modSp add mod">
        <pc:chgData name="Christopher Paine" userId="ab76fd6c-2d4d-4b20-b4af-7406eadb48e7" providerId="ADAL" clId="{FBE18C17-9064-4E74-99B6-C9122189CC1B}" dt="2022-10-23T23:02:29.671" v="1008" actId="14100"/>
        <pc:sldMkLst>
          <pc:docMk/>
          <pc:sldMk cId="1209395177" sldId="461"/>
        </pc:sldMkLst>
        <pc:spChg chg="mod">
          <ac:chgData name="Christopher Paine" userId="ab76fd6c-2d4d-4b20-b4af-7406eadb48e7" providerId="ADAL" clId="{FBE18C17-9064-4E74-99B6-C9122189CC1B}" dt="2022-10-23T22:37:57.782" v="1003" actId="20577"/>
          <ac:spMkLst>
            <pc:docMk/>
            <pc:sldMk cId="1209395177" sldId="461"/>
            <ac:spMk id="2" creationId="{06463055-F9D8-4437-B57A-DBCAD99E5993}"/>
          </ac:spMkLst>
        </pc:spChg>
        <pc:picChg chg="add mod">
          <ac:chgData name="Christopher Paine" userId="ab76fd6c-2d4d-4b20-b4af-7406eadb48e7" providerId="ADAL" clId="{FBE18C17-9064-4E74-99B6-C9122189CC1B}" dt="2022-10-23T23:02:29.671" v="1008" actId="14100"/>
          <ac:picMkLst>
            <pc:docMk/>
            <pc:sldMk cId="1209395177" sldId="461"/>
            <ac:picMk id="3" creationId="{04A15442-0E2C-C321-3313-4D4C1588BFF2}"/>
          </ac:picMkLst>
        </pc:picChg>
        <pc:picChg chg="del mod">
          <ac:chgData name="Christopher Paine" userId="ab76fd6c-2d4d-4b20-b4af-7406eadb48e7" providerId="ADAL" clId="{FBE18C17-9064-4E74-99B6-C9122189CC1B}" dt="2022-10-23T23:02:22.249" v="1005" actId="478"/>
          <ac:picMkLst>
            <pc:docMk/>
            <pc:sldMk cId="1209395177" sldId="461"/>
            <ac:picMk id="4" creationId="{7473F0CF-BFEF-8E48-09BC-3E31BFA23469}"/>
          </ac:picMkLst>
        </pc:picChg>
      </pc:sldChg>
      <pc:sldChg chg="add del">
        <pc:chgData name="Christopher Paine" userId="ab76fd6c-2d4d-4b20-b4af-7406eadb48e7" providerId="ADAL" clId="{FBE18C17-9064-4E74-99B6-C9122189CC1B}" dt="2022-10-23T23:02:56.390" v="1010" actId="2696"/>
        <pc:sldMkLst>
          <pc:docMk/>
          <pc:sldMk cId="2825284206" sldId="462"/>
        </pc:sldMkLst>
      </pc:sldChg>
      <pc:sldChg chg="modSp add mod modAnim">
        <pc:chgData name="Christopher Paine" userId="ab76fd6c-2d4d-4b20-b4af-7406eadb48e7" providerId="ADAL" clId="{FBE18C17-9064-4E74-99B6-C9122189CC1B}" dt="2022-10-24T03:04:24.666" v="3778"/>
        <pc:sldMkLst>
          <pc:docMk/>
          <pc:sldMk cId="3166929638" sldId="462"/>
        </pc:sldMkLst>
        <pc:spChg chg="mod">
          <ac:chgData name="Christopher Paine" userId="ab76fd6c-2d4d-4b20-b4af-7406eadb48e7" providerId="ADAL" clId="{FBE18C17-9064-4E74-99B6-C9122189CC1B}" dt="2022-10-23T23:18:33.675" v="1047" actId="20577"/>
          <ac:spMkLst>
            <pc:docMk/>
            <pc:sldMk cId="3166929638" sldId="462"/>
            <ac:spMk id="2" creationId="{16A2338C-1F8F-30CA-E167-2FE4F0E4A5C3}"/>
          </ac:spMkLst>
        </pc:spChg>
        <pc:spChg chg="mod">
          <ac:chgData name="Christopher Paine" userId="ab76fd6c-2d4d-4b20-b4af-7406eadb48e7" providerId="ADAL" clId="{FBE18C17-9064-4E74-99B6-C9122189CC1B}" dt="2022-10-23T23:19:25.380" v="1320" actId="14"/>
          <ac:spMkLst>
            <pc:docMk/>
            <pc:sldMk cId="3166929638" sldId="462"/>
            <ac:spMk id="3" creationId="{1E6CE521-DCE0-B820-97AC-189391D5388F}"/>
          </ac:spMkLst>
        </pc:spChg>
      </pc:sldChg>
      <pc:sldChg chg="addSp delSp modSp add mod delAnim modAnim">
        <pc:chgData name="Christopher Paine" userId="ab76fd6c-2d4d-4b20-b4af-7406eadb48e7" providerId="ADAL" clId="{FBE18C17-9064-4E74-99B6-C9122189CC1B}" dt="2022-10-23T23:49:57.388" v="1834"/>
        <pc:sldMkLst>
          <pc:docMk/>
          <pc:sldMk cId="862509751" sldId="463"/>
        </pc:sldMkLst>
        <pc:spChg chg="mod">
          <ac:chgData name="Christopher Paine" userId="ab76fd6c-2d4d-4b20-b4af-7406eadb48e7" providerId="ADAL" clId="{FBE18C17-9064-4E74-99B6-C9122189CC1B}" dt="2022-10-23T23:25:53.711" v="1408" actId="20577"/>
          <ac:spMkLst>
            <pc:docMk/>
            <pc:sldMk cId="862509751" sldId="463"/>
            <ac:spMk id="2" creationId="{16A2338C-1F8F-30CA-E167-2FE4F0E4A5C3}"/>
          </ac:spMkLst>
        </pc:spChg>
        <pc:spChg chg="del mod">
          <ac:chgData name="Christopher Paine" userId="ab76fd6c-2d4d-4b20-b4af-7406eadb48e7" providerId="ADAL" clId="{FBE18C17-9064-4E74-99B6-C9122189CC1B}" dt="2022-10-23T23:31:49.116" v="1682" actId="478"/>
          <ac:spMkLst>
            <pc:docMk/>
            <pc:sldMk cId="862509751" sldId="463"/>
            <ac:spMk id="3" creationId="{1E6CE521-DCE0-B820-97AC-189391D5388F}"/>
          </ac:spMkLst>
        </pc:spChg>
        <pc:spChg chg="add del mod">
          <ac:chgData name="Christopher Paine" userId="ab76fd6c-2d4d-4b20-b4af-7406eadb48e7" providerId="ADAL" clId="{FBE18C17-9064-4E74-99B6-C9122189CC1B}" dt="2022-10-23T23:31:54.320" v="1683" actId="478"/>
          <ac:spMkLst>
            <pc:docMk/>
            <pc:sldMk cId="862509751" sldId="463"/>
            <ac:spMk id="8" creationId="{C817C88C-DF34-3CBD-CFBE-B8F8CA4D1C8C}"/>
          </ac:spMkLst>
        </pc:spChg>
        <pc:spChg chg="add mod topLvl">
          <ac:chgData name="Christopher Paine" userId="ab76fd6c-2d4d-4b20-b4af-7406eadb48e7" providerId="ADAL" clId="{FBE18C17-9064-4E74-99B6-C9122189CC1B}" dt="2022-10-23T23:41:01.316" v="1806" actId="165"/>
          <ac:spMkLst>
            <pc:docMk/>
            <pc:sldMk cId="862509751" sldId="463"/>
            <ac:spMk id="10" creationId="{2B3A830D-5328-3DB9-B0FD-2A468ABE38BD}"/>
          </ac:spMkLst>
        </pc:spChg>
        <pc:spChg chg="add del mod topLvl">
          <ac:chgData name="Christopher Paine" userId="ab76fd6c-2d4d-4b20-b4af-7406eadb48e7" providerId="ADAL" clId="{FBE18C17-9064-4E74-99B6-C9122189CC1B}" dt="2022-10-23T23:32:36.070" v="1696" actId="478"/>
          <ac:spMkLst>
            <pc:docMk/>
            <pc:sldMk cId="862509751" sldId="463"/>
            <ac:spMk id="11" creationId="{CDEF41BC-DC98-2D92-95B1-03A84D8E0060}"/>
          </ac:spMkLst>
        </pc:spChg>
        <pc:spChg chg="add mod topLvl">
          <ac:chgData name="Christopher Paine" userId="ab76fd6c-2d4d-4b20-b4af-7406eadb48e7" providerId="ADAL" clId="{FBE18C17-9064-4E74-99B6-C9122189CC1B}" dt="2022-10-23T23:41:01.316" v="1806" actId="165"/>
          <ac:spMkLst>
            <pc:docMk/>
            <pc:sldMk cId="862509751" sldId="463"/>
            <ac:spMk id="12" creationId="{BFF5FD90-8995-C917-C4BB-D28A45987776}"/>
          </ac:spMkLst>
        </pc:spChg>
        <pc:spChg chg="add mod topLvl">
          <ac:chgData name="Christopher Paine" userId="ab76fd6c-2d4d-4b20-b4af-7406eadb48e7" providerId="ADAL" clId="{FBE18C17-9064-4E74-99B6-C9122189CC1B}" dt="2022-10-23T23:41:01.316" v="1806" actId="165"/>
          <ac:spMkLst>
            <pc:docMk/>
            <pc:sldMk cId="862509751" sldId="463"/>
            <ac:spMk id="13" creationId="{D29AFD87-967B-B22C-4274-BCC2A6A254BF}"/>
          </ac:spMkLst>
        </pc:spChg>
        <pc:spChg chg="mod topLvl">
          <ac:chgData name="Christopher Paine" userId="ab76fd6c-2d4d-4b20-b4af-7406eadb48e7" providerId="ADAL" clId="{FBE18C17-9064-4E74-99B6-C9122189CC1B}" dt="2022-10-23T23:44:47.077" v="1820" actId="165"/>
          <ac:spMkLst>
            <pc:docMk/>
            <pc:sldMk cId="862509751" sldId="463"/>
            <ac:spMk id="16" creationId="{A343C2BE-3C60-F225-B10F-105F9A385299}"/>
          </ac:spMkLst>
        </pc:spChg>
        <pc:spChg chg="mod topLvl">
          <ac:chgData name="Christopher Paine" userId="ab76fd6c-2d4d-4b20-b4af-7406eadb48e7" providerId="ADAL" clId="{FBE18C17-9064-4E74-99B6-C9122189CC1B}" dt="2022-10-23T23:44:47.077" v="1820" actId="165"/>
          <ac:spMkLst>
            <pc:docMk/>
            <pc:sldMk cId="862509751" sldId="463"/>
            <ac:spMk id="17" creationId="{5979CF36-D49C-5A5F-DCE3-22A6A433DDAF}"/>
          </ac:spMkLst>
        </pc:spChg>
        <pc:spChg chg="mod topLvl">
          <ac:chgData name="Christopher Paine" userId="ab76fd6c-2d4d-4b20-b4af-7406eadb48e7" providerId="ADAL" clId="{FBE18C17-9064-4E74-99B6-C9122189CC1B}" dt="2022-10-23T23:44:47.077" v="1820" actId="165"/>
          <ac:spMkLst>
            <pc:docMk/>
            <pc:sldMk cId="862509751" sldId="463"/>
            <ac:spMk id="18" creationId="{EBC53C7C-E91A-A861-4011-B4E000E27499}"/>
          </ac:spMkLst>
        </pc:spChg>
        <pc:grpChg chg="add del mod">
          <ac:chgData name="Christopher Paine" userId="ab76fd6c-2d4d-4b20-b4af-7406eadb48e7" providerId="ADAL" clId="{FBE18C17-9064-4E74-99B6-C9122189CC1B}" dt="2022-10-23T23:32:36.070" v="1696" actId="478"/>
          <ac:grpSpMkLst>
            <pc:docMk/>
            <pc:sldMk cId="862509751" sldId="463"/>
            <ac:grpSpMk id="9" creationId="{9B8D5146-E962-E080-64D5-2C8057920183}"/>
          </ac:grpSpMkLst>
        </pc:grpChg>
        <pc:grpChg chg="add del mod">
          <ac:chgData name="Christopher Paine" userId="ab76fd6c-2d4d-4b20-b4af-7406eadb48e7" providerId="ADAL" clId="{FBE18C17-9064-4E74-99B6-C9122189CC1B}" dt="2022-10-23T23:41:01.316" v="1806" actId="165"/>
          <ac:grpSpMkLst>
            <pc:docMk/>
            <pc:sldMk cId="862509751" sldId="463"/>
            <ac:grpSpMk id="14" creationId="{25542163-6AE7-1309-AFA0-83FD08E95138}"/>
          </ac:grpSpMkLst>
        </pc:grpChg>
        <pc:grpChg chg="add del mod">
          <ac:chgData name="Christopher Paine" userId="ab76fd6c-2d4d-4b20-b4af-7406eadb48e7" providerId="ADAL" clId="{FBE18C17-9064-4E74-99B6-C9122189CC1B}" dt="2022-10-23T23:44:47.077" v="1820" actId="165"/>
          <ac:grpSpMkLst>
            <pc:docMk/>
            <pc:sldMk cId="862509751" sldId="463"/>
            <ac:grpSpMk id="15" creationId="{2F5DF937-5061-7D82-157B-005E90CB8FF2}"/>
          </ac:grpSpMkLst>
        </pc:grpChg>
        <pc:graphicFrameChg chg="add mod modGraphic">
          <ac:chgData name="Christopher Paine" userId="ab76fd6c-2d4d-4b20-b4af-7406eadb48e7" providerId="ADAL" clId="{FBE18C17-9064-4E74-99B6-C9122189CC1B}" dt="2022-10-23T23:34:31.415" v="1777" actId="1036"/>
          <ac:graphicFrameMkLst>
            <pc:docMk/>
            <pc:sldMk cId="862509751" sldId="463"/>
            <ac:graphicFrameMk id="4" creationId="{12C0A2F8-1E84-251D-DE2C-B689705CA80D}"/>
          </ac:graphicFrameMkLst>
        </pc:graphicFrameChg>
        <pc:graphicFrameChg chg="add del mod">
          <ac:chgData name="Christopher Paine" userId="ab76fd6c-2d4d-4b20-b4af-7406eadb48e7" providerId="ADAL" clId="{FBE18C17-9064-4E74-99B6-C9122189CC1B}" dt="2022-10-23T23:29:20.099" v="1549" actId="478"/>
          <ac:graphicFrameMkLst>
            <pc:docMk/>
            <pc:sldMk cId="862509751" sldId="463"/>
            <ac:graphicFrameMk id="5" creationId="{1E81740D-A77A-FEA3-4480-B3CB5FA1D320}"/>
          </ac:graphicFrameMkLst>
        </pc:graphicFrameChg>
        <pc:graphicFrameChg chg="add mod">
          <ac:chgData name="Christopher Paine" userId="ab76fd6c-2d4d-4b20-b4af-7406eadb48e7" providerId="ADAL" clId="{FBE18C17-9064-4E74-99B6-C9122189CC1B}" dt="2022-10-23T23:34:36.009" v="1788" actId="1035"/>
          <ac:graphicFrameMkLst>
            <pc:docMk/>
            <pc:sldMk cId="862509751" sldId="463"/>
            <ac:graphicFrameMk id="6" creationId="{79BE4ECD-9208-8C16-DCCF-4776EDC2E912}"/>
          </ac:graphicFrameMkLst>
        </pc:graphicFrameChg>
      </pc:sldChg>
      <pc:sldChg chg="addSp delSp modSp add mod ord setBg">
        <pc:chgData name="Christopher Paine" userId="ab76fd6c-2d4d-4b20-b4af-7406eadb48e7" providerId="ADAL" clId="{FBE18C17-9064-4E74-99B6-C9122189CC1B}" dt="2022-10-24T01:23:13.930" v="1894" actId="26606"/>
        <pc:sldMkLst>
          <pc:docMk/>
          <pc:sldMk cId="2456960110" sldId="464"/>
        </pc:sldMkLst>
        <pc:spChg chg="mod">
          <ac:chgData name="Christopher Paine" userId="ab76fd6c-2d4d-4b20-b4af-7406eadb48e7" providerId="ADAL" clId="{FBE18C17-9064-4E74-99B6-C9122189CC1B}" dt="2022-10-24T01:23:13.930" v="1894" actId="26606"/>
          <ac:spMkLst>
            <pc:docMk/>
            <pc:sldMk cId="2456960110" sldId="464"/>
            <ac:spMk id="2" creationId="{06463055-F9D8-4437-B57A-DBCAD99E5993}"/>
          </ac:spMkLst>
        </pc:spChg>
        <pc:spChg chg="del">
          <ac:chgData name="Christopher Paine" userId="ab76fd6c-2d4d-4b20-b4af-7406eadb48e7" providerId="ADAL" clId="{FBE18C17-9064-4E74-99B6-C9122189CC1B}" dt="2022-10-24T01:22:51.843" v="1886" actId="478"/>
          <ac:spMkLst>
            <pc:docMk/>
            <pc:sldMk cId="2456960110" sldId="464"/>
            <ac:spMk id="5" creationId="{33ED57A6-4C33-E752-1CD9-0851BBA7B3A7}"/>
          </ac:spMkLst>
        </pc:spChg>
        <pc:spChg chg="add del">
          <ac:chgData name="Christopher Paine" userId="ab76fd6c-2d4d-4b20-b4af-7406eadb48e7" providerId="ADAL" clId="{FBE18C17-9064-4E74-99B6-C9122189CC1B}" dt="2022-10-24T01:23:13.930" v="1894" actId="26606"/>
          <ac:spMkLst>
            <pc:docMk/>
            <pc:sldMk cId="2456960110" sldId="464"/>
            <ac:spMk id="8" creationId="{D12DDE76-C203-4047-9998-63900085B5E8}"/>
          </ac:spMkLst>
        </pc:spChg>
        <pc:picChg chg="add mod">
          <ac:chgData name="Christopher Paine" userId="ab76fd6c-2d4d-4b20-b4af-7406eadb48e7" providerId="ADAL" clId="{FBE18C17-9064-4E74-99B6-C9122189CC1B}" dt="2022-10-24T01:23:13.930" v="1894" actId="26606"/>
          <ac:picMkLst>
            <pc:docMk/>
            <pc:sldMk cId="2456960110" sldId="464"/>
            <ac:picMk id="3" creationId="{1FD9B32B-5F1B-372D-051E-B9A3020E4216}"/>
          </ac:picMkLst>
        </pc:picChg>
        <pc:picChg chg="del">
          <ac:chgData name="Christopher Paine" userId="ab76fd6c-2d4d-4b20-b4af-7406eadb48e7" providerId="ADAL" clId="{FBE18C17-9064-4E74-99B6-C9122189CC1B}" dt="2022-10-24T01:22:52.546" v="1887" actId="478"/>
          <ac:picMkLst>
            <pc:docMk/>
            <pc:sldMk cId="2456960110" sldId="464"/>
            <ac:picMk id="4" creationId="{7473F0CF-BFEF-8E48-09BC-3E31BFA23469}"/>
          </ac:picMkLst>
        </pc:picChg>
      </pc:sldChg>
      <pc:sldChg chg="modSp add mod ord modAnim">
        <pc:chgData name="Christopher Paine" userId="ab76fd6c-2d4d-4b20-b4af-7406eadb48e7" providerId="ADAL" clId="{FBE18C17-9064-4E74-99B6-C9122189CC1B}" dt="2022-10-24T03:05:16.932" v="3781"/>
        <pc:sldMkLst>
          <pc:docMk/>
          <pc:sldMk cId="2021469829" sldId="465"/>
        </pc:sldMkLst>
        <pc:spChg chg="mod">
          <ac:chgData name="Christopher Paine" userId="ab76fd6c-2d4d-4b20-b4af-7406eadb48e7" providerId="ADAL" clId="{FBE18C17-9064-4E74-99B6-C9122189CC1B}" dt="2022-10-24T02:28:41.693" v="2796" actId="207"/>
          <ac:spMkLst>
            <pc:docMk/>
            <pc:sldMk cId="2021469829" sldId="465"/>
            <ac:spMk id="2" creationId="{16A2338C-1F8F-30CA-E167-2FE4F0E4A5C3}"/>
          </ac:spMkLst>
        </pc:spChg>
        <pc:spChg chg="mod">
          <ac:chgData name="Christopher Paine" userId="ab76fd6c-2d4d-4b20-b4af-7406eadb48e7" providerId="ADAL" clId="{FBE18C17-9064-4E74-99B6-C9122189CC1B}" dt="2022-10-24T01:29:10.974" v="2519" actId="20577"/>
          <ac:spMkLst>
            <pc:docMk/>
            <pc:sldMk cId="2021469829" sldId="465"/>
            <ac:spMk id="3" creationId="{1E6CE521-DCE0-B820-97AC-189391D5388F}"/>
          </ac:spMkLst>
        </pc:spChg>
      </pc:sldChg>
      <pc:sldChg chg="new del">
        <pc:chgData name="Christopher Paine" userId="ab76fd6c-2d4d-4b20-b4af-7406eadb48e7" providerId="ADAL" clId="{FBE18C17-9064-4E74-99B6-C9122189CC1B}" dt="2022-10-24T01:30:07.236" v="2546" actId="2696"/>
        <pc:sldMkLst>
          <pc:docMk/>
          <pc:sldMk cId="1157147305" sldId="466"/>
        </pc:sldMkLst>
      </pc:sldChg>
      <pc:sldChg chg="modSp add mod modAnim">
        <pc:chgData name="Christopher Paine" userId="ab76fd6c-2d4d-4b20-b4af-7406eadb48e7" providerId="ADAL" clId="{FBE18C17-9064-4E74-99B6-C9122189CC1B}" dt="2022-10-24T03:05:24.417" v="3784"/>
        <pc:sldMkLst>
          <pc:docMk/>
          <pc:sldMk cId="1341258086" sldId="467"/>
        </pc:sldMkLst>
        <pc:spChg chg="mod">
          <ac:chgData name="Christopher Paine" userId="ab76fd6c-2d4d-4b20-b4af-7406eadb48e7" providerId="ADAL" clId="{FBE18C17-9064-4E74-99B6-C9122189CC1B}" dt="2022-10-24T02:28:46.505" v="2797" actId="207"/>
          <ac:spMkLst>
            <pc:docMk/>
            <pc:sldMk cId="1341258086" sldId="467"/>
            <ac:spMk id="2" creationId="{16A2338C-1F8F-30CA-E167-2FE4F0E4A5C3}"/>
          </ac:spMkLst>
        </pc:spChg>
        <pc:spChg chg="mod">
          <ac:chgData name="Christopher Paine" userId="ab76fd6c-2d4d-4b20-b4af-7406eadb48e7" providerId="ADAL" clId="{FBE18C17-9064-4E74-99B6-C9122189CC1B}" dt="2022-10-24T02:18:13.635" v="2757" actId="20577"/>
          <ac:spMkLst>
            <pc:docMk/>
            <pc:sldMk cId="1341258086" sldId="467"/>
            <ac:spMk id="3" creationId="{1E6CE521-DCE0-B820-97AC-189391D5388F}"/>
          </ac:spMkLst>
        </pc:spChg>
      </pc:sldChg>
      <pc:sldChg chg="addSp delSp modSp add mod">
        <pc:chgData name="Christopher Paine" userId="ab76fd6c-2d4d-4b20-b4af-7406eadb48e7" providerId="ADAL" clId="{FBE18C17-9064-4E74-99B6-C9122189CC1B}" dt="2022-10-24T02:28:50.645" v="2798" actId="207"/>
        <pc:sldMkLst>
          <pc:docMk/>
          <pc:sldMk cId="417985925" sldId="468"/>
        </pc:sldMkLst>
        <pc:spChg chg="mod">
          <ac:chgData name="Christopher Paine" userId="ab76fd6c-2d4d-4b20-b4af-7406eadb48e7" providerId="ADAL" clId="{FBE18C17-9064-4E74-99B6-C9122189CC1B}" dt="2022-10-24T02:28:50.645" v="2798" actId="207"/>
          <ac:spMkLst>
            <pc:docMk/>
            <pc:sldMk cId="417985925" sldId="468"/>
            <ac:spMk id="2" creationId="{16A2338C-1F8F-30CA-E167-2FE4F0E4A5C3}"/>
          </ac:spMkLst>
        </pc:spChg>
        <pc:spChg chg="del mod">
          <ac:chgData name="Christopher Paine" userId="ab76fd6c-2d4d-4b20-b4af-7406eadb48e7" providerId="ADAL" clId="{FBE18C17-9064-4E74-99B6-C9122189CC1B}" dt="2022-10-24T01:45:05.285" v="2624"/>
          <ac:spMkLst>
            <pc:docMk/>
            <pc:sldMk cId="417985925" sldId="468"/>
            <ac:spMk id="3" creationId="{1E6CE521-DCE0-B820-97AC-189391D5388F}"/>
          </ac:spMkLst>
        </pc:spChg>
        <pc:spChg chg="add del mod">
          <ac:chgData name="Christopher Paine" userId="ab76fd6c-2d4d-4b20-b4af-7406eadb48e7" providerId="ADAL" clId="{FBE18C17-9064-4E74-99B6-C9122189CC1B}" dt="2022-10-24T01:50:26.585" v="2637" actId="478"/>
          <ac:spMkLst>
            <pc:docMk/>
            <pc:sldMk cId="417985925" sldId="468"/>
            <ac:spMk id="7" creationId="{1C434438-0955-F261-BABB-8234CC5F436D}"/>
          </ac:spMkLst>
        </pc:spChg>
        <pc:graphicFrameChg chg="add del mod">
          <ac:chgData name="Christopher Paine" userId="ab76fd6c-2d4d-4b20-b4af-7406eadb48e7" providerId="ADAL" clId="{FBE18C17-9064-4E74-99B6-C9122189CC1B}" dt="2022-10-24T01:50:23.803" v="2636" actId="478"/>
          <ac:graphicFrameMkLst>
            <pc:docMk/>
            <pc:sldMk cId="417985925" sldId="468"/>
            <ac:graphicFrameMk id="4" creationId="{5CEFA0F3-F396-F1E1-58A2-A65A8C0B04BB}"/>
          </ac:graphicFrameMkLst>
        </pc:graphicFrameChg>
        <pc:graphicFrameChg chg="add del mod modGraphic">
          <ac:chgData name="Christopher Paine" userId="ab76fd6c-2d4d-4b20-b4af-7406eadb48e7" providerId="ADAL" clId="{FBE18C17-9064-4E74-99B6-C9122189CC1B}" dt="2022-10-24T01:45:48.449" v="2635" actId="478"/>
          <ac:graphicFrameMkLst>
            <pc:docMk/>
            <pc:sldMk cId="417985925" sldId="468"/>
            <ac:graphicFrameMk id="5" creationId="{0E048773-91A9-C229-A2DF-62EFDDE20F40}"/>
          </ac:graphicFrameMkLst>
        </pc:graphicFrameChg>
        <pc:graphicFrameChg chg="add mod modGraphic">
          <ac:chgData name="Christopher Paine" userId="ab76fd6c-2d4d-4b20-b4af-7406eadb48e7" providerId="ADAL" clId="{FBE18C17-9064-4E74-99B6-C9122189CC1B}" dt="2022-10-24T01:56:56.227" v="2682" actId="14734"/>
          <ac:graphicFrameMkLst>
            <pc:docMk/>
            <pc:sldMk cId="417985925" sldId="468"/>
            <ac:graphicFrameMk id="8" creationId="{6D6EAC70-6E74-B597-4B6C-A5DDCA5266AB}"/>
          </ac:graphicFrameMkLst>
        </pc:graphicFrameChg>
      </pc:sldChg>
      <pc:sldChg chg="delSp modSp add mod">
        <pc:chgData name="Christopher Paine" userId="ab76fd6c-2d4d-4b20-b4af-7406eadb48e7" providerId="ADAL" clId="{FBE18C17-9064-4E74-99B6-C9122189CC1B}" dt="2022-10-24T02:21:36.161" v="2795" actId="478"/>
        <pc:sldMkLst>
          <pc:docMk/>
          <pc:sldMk cId="2524430652" sldId="469"/>
        </pc:sldMkLst>
        <pc:spChg chg="mod">
          <ac:chgData name="Christopher Paine" userId="ab76fd6c-2d4d-4b20-b4af-7406eadb48e7" providerId="ADAL" clId="{FBE18C17-9064-4E74-99B6-C9122189CC1B}" dt="2022-10-24T02:21:32.702" v="2793" actId="207"/>
          <ac:spMkLst>
            <pc:docMk/>
            <pc:sldMk cId="2524430652" sldId="469"/>
            <ac:spMk id="2" creationId="{06463055-F9D8-4437-B57A-DBCAD99E5993}"/>
          </ac:spMkLst>
        </pc:spChg>
        <pc:spChg chg="del">
          <ac:chgData name="Christopher Paine" userId="ab76fd6c-2d4d-4b20-b4af-7406eadb48e7" providerId="ADAL" clId="{FBE18C17-9064-4E74-99B6-C9122189CC1B}" dt="2022-10-24T02:21:36.161" v="2795" actId="478"/>
          <ac:spMkLst>
            <pc:docMk/>
            <pc:sldMk cId="2524430652" sldId="469"/>
            <ac:spMk id="5" creationId="{33ED57A6-4C33-E752-1CD9-0851BBA7B3A7}"/>
          </ac:spMkLst>
        </pc:spChg>
        <pc:picChg chg="del">
          <ac:chgData name="Christopher Paine" userId="ab76fd6c-2d4d-4b20-b4af-7406eadb48e7" providerId="ADAL" clId="{FBE18C17-9064-4E74-99B6-C9122189CC1B}" dt="2022-10-24T02:21:35.389" v="2794" actId="478"/>
          <ac:picMkLst>
            <pc:docMk/>
            <pc:sldMk cId="2524430652" sldId="469"/>
            <ac:picMk id="4" creationId="{7473F0CF-BFEF-8E48-09BC-3E31BFA23469}"/>
          </ac:picMkLst>
        </pc:picChg>
      </pc:sldChg>
      <pc:sldChg chg="modSp add mod ord modAnim">
        <pc:chgData name="Christopher Paine" userId="ab76fd6c-2d4d-4b20-b4af-7406eadb48e7" providerId="ADAL" clId="{FBE18C17-9064-4E74-99B6-C9122189CC1B}" dt="2022-10-24T03:05:44.305" v="3786"/>
        <pc:sldMkLst>
          <pc:docMk/>
          <pc:sldMk cId="3844544017" sldId="470"/>
        </pc:sldMkLst>
        <pc:spChg chg="mod">
          <ac:chgData name="Christopher Paine" userId="ab76fd6c-2d4d-4b20-b4af-7406eadb48e7" providerId="ADAL" clId="{FBE18C17-9064-4E74-99B6-C9122189CC1B}" dt="2022-10-24T02:29:19.139" v="2847" actId="20577"/>
          <ac:spMkLst>
            <pc:docMk/>
            <pc:sldMk cId="3844544017" sldId="470"/>
            <ac:spMk id="2" creationId="{16A2338C-1F8F-30CA-E167-2FE4F0E4A5C3}"/>
          </ac:spMkLst>
        </pc:spChg>
        <pc:spChg chg="mod">
          <ac:chgData name="Christopher Paine" userId="ab76fd6c-2d4d-4b20-b4af-7406eadb48e7" providerId="ADAL" clId="{FBE18C17-9064-4E74-99B6-C9122189CC1B}" dt="2022-10-24T02:30:44.602" v="3094" actId="20577"/>
          <ac:spMkLst>
            <pc:docMk/>
            <pc:sldMk cId="3844544017" sldId="470"/>
            <ac:spMk id="3" creationId="{1E6CE521-DCE0-B820-97AC-189391D5388F}"/>
          </ac:spMkLst>
        </pc:spChg>
      </pc:sldChg>
      <pc:sldChg chg="modSp add modAnim">
        <pc:chgData name="Christopher Paine" userId="ab76fd6c-2d4d-4b20-b4af-7406eadb48e7" providerId="ADAL" clId="{FBE18C17-9064-4E74-99B6-C9122189CC1B}" dt="2022-10-24T03:05:53.448" v="3787"/>
        <pc:sldMkLst>
          <pc:docMk/>
          <pc:sldMk cId="2693629770" sldId="471"/>
        </pc:sldMkLst>
        <pc:spChg chg="mod">
          <ac:chgData name="Christopher Paine" userId="ab76fd6c-2d4d-4b20-b4af-7406eadb48e7" providerId="ADAL" clId="{FBE18C17-9064-4E74-99B6-C9122189CC1B}" dt="2022-10-24T02:33:28.785" v="3314" actId="20577"/>
          <ac:spMkLst>
            <pc:docMk/>
            <pc:sldMk cId="2693629770" sldId="471"/>
            <ac:spMk id="3" creationId="{1E6CE521-DCE0-B820-97AC-189391D5388F}"/>
          </ac:spMkLst>
        </pc:spChg>
      </pc:sldChg>
      <pc:sldChg chg="modSp add mod modAnim">
        <pc:chgData name="Christopher Paine" userId="ab76fd6c-2d4d-4b20-b4af-7406eadb48e7" providerId="ADAL" clId="{FBE18C17-9064-4E74-99B6-C9122189CC1B}" dt="2022-10-24T03:05:58.276" v="3788"/>
        <pc:sldMkLst>
          <pc:docMk/>
          <pc:sldMk cId="2963258238" sldId="472"/>
        </pc:sldMkLst>
        <pc:spChg chg="mod">
          <ac:chgData name="Christopher Paine" userId="ab76fd6c-2d4d-4b20-b4af-7406eadb48e7" providerId="ADAL" clId="{FBE18C17-9064-4E74-99B6-C9122189CC1B}" dt="2022-10-24T02:33:43.700" v="3332" actId="20577"/>
          <ac:spMkLst>
            <pc:docMk/>
            <pc:sldMk cId="2963258238" sldId="472"/>
            <ac:spMk id="2" creationId="{16A2338C-1F8F-30CA-E167-2FE4F0E4A5C3}"/>
          </ac:spMkLst>
        </pc:spChg>
        <pc:spChg chg="mod">
          <ac:chgData name="Christopher Paine" userId="ab76fd6c-2d4d-4b20-b4af-7406eadb48e7" providerId="ADAL" clId="{FBE18C17-9064-4E74-99B6-C9122189CC1B}" dt="2022-10-24T02:44:41.538" v="3573" actId="20577"/>
          <ac:spMkLst>
            <pc:docMk/>
            <pc:sldMk cId="2963258238" sldId="472"/>
            <ac:spMk id="3" creationId="{1E6CE521-DCE0-B820-97AC-189391D5388F}"/>
          </ac:spMkLst>
        </pc:spChg>
      </pc:sldChg>
      <pc:sldChg chg="modSp add modAnim">
        <pc:chgData name="Christopher Paine" userId="ab76fd6c-2d4d-4b20-b4af-7406eadb48e7" providerId="ADAL" clId="{FBE18C17-9064-4E74-99B6-C9122189CC1B}" dt="2022-10-24T03:06:04.158" v="3789"/>
        <pc:sldMkLst>
          <pc:docMk/>
          <pc:sldMk cId="3471694640" sldId="473"/>
        </pc:sldMkLst>
        <pc:spChg chg="mod">
          <ac:chgData name="Christopher Paine" userId="ab76fd6c-2d4d-4b20-b4af-7406eadb48e7" providerId="ADAL" clId="{FBE18C17-9064-4E74-99B6-C9122189CC1B}" dt="2022-10-24T02:45:44.044" v="3727" actId="20577"/>
          <ac:spMkLst>
            <pc:docMk/>
            <pc:sldMk cId="3471694640" sldId="473"/>
            <ac:spMk id="3" creationId="{1E6CE521-DCE0-B820-97AC-189391D5388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400" dirty="0"/>
              <a:t>Sustainable Funding</a:t>
            </a:r>
          </a:p>
          <a:p>
            <a:pPr>
              <a:defRPr/>
            </a:pPr>
            <a:r>
              <a:rPr lang="en-CA" sz="2400" dirty="0"/>
              <a:t>Reserve Contributions &amp; Investment Returns</a:t>
            </a:r>
          </a:p>
          <a:p>
            <a:pPr>
              <a:defRPr/>
            </a:pPr>
            <a:r>
              <a:rPr lang="en-CA" sz="1800" dirty="0"/>
              <a:t>2% Return, 80 Year Life, 100k Replacement Cost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Cumulative Reserve Contributions</c:v>
          </c:tx>
          <c:spPr>
            <a:solidFill>
              <a:srgbClr val="219044">
                <a:alpha val="77000"/>
              </a:srgbClr>
            </a:solidFill>
            <a:ln>
              <a:noFill/>
            </a:ln>
            <a:effectLst/>
          </c:spPr>
          <c:invertIfNegative val="0"/>
          <c:cat>
            <c:numRef>
              <c:f>Sheet2!$B$2:$CD$2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Sheet2!$B$5:$CD$5</c:f>
              <c:numCache>
                <c:formatCode>General</c:formatCode>
                <c:ptCount val="81"/>
                <c:pt idx="0">
                  <c:v>0</c:v>
                </c:pt>
                <c:pt idx="1">
                  <c:v>505.95151536336562</c:v>
                </c:pt>
                <c:pt idx="2">
                  <c:v>1011.9030307267312</c:v>
                </c:pt>
                <c:pt idx="3">
                  <c:v>1517.8545460900968</c:v>
                </c:pt>
                <c:pt idx="4">
                  <c:v>2023.8060614534625</c:v>
                </c:pt>
                <c:pt idx="5">
                  <c:v>2529.7575768168281</c:v>
                </c:pt>
                <c:pt idx="6">
                  <c:v>3035.7090921801937</c:v>
                </c:pt>
                <c:pt idx="7">
                  <c:v>3541.6606075435593</c:v>
                </c:pt>
                <c:pt idx="8">
                  <c:v>4047.6121229069249</c:v>
                </c:pt>
                <c:pt idx="9">
                  <c:v>4553.5636382702905</c:v>
                </c:pt>
                <c:pt idx="10">
                  <c:v>5059.5151536336562</c:v>
                </c:pt>
                <c:pt idx="11">
                  <c:v>5565.4666689970218</c:v>
                </c:pt>
                <c:pt idx="12">
                  <c:v>6071.4181843603874</c:v>
                </c:pt>
                <c:pt idx="13">
                  <c:v>6577.369699723753</c:v>
                </c:pt>
                <c:pt idx="14">
                  <c:v>7083.3212150871186</c:v>
                </c:pt>
                <c:pt idx="15">
                  <c:v>7589.2727304504842</c:v>
                </c:pt>
                <c:pt idx="16">
                  <c:v>8095.2242458138498</c:v>
                </c:pt>
                <c:pt idx="17">
                  <c:v>8601.1757611772155</c:v>
                </c:pt>
                <c:pt idx="18">
                  <c:v>9107.1272765405811</c:v>
                </c:pt>
                <c:pt idx="19">
                  <c:v>9613.0787919039467</c:v>
                </c:pt>
                <c:pt idx="20">
                  <c:v>10119.030307267312</c:v>
                </c:pt>
                <c:pt idx="21">
                  <c:v>10624.981822630678</c:v>
                </c:pt>
                <c:pt idx="22">
                  <c:v>11130.933337994044</c:v>
                </c:pt>
                <c:pt idx="23">
                  <c:v>11636.884853357409</c:v>
                </c:pt>
                <c:pt idx="24">
                  <c:v>12142.836368720775</c:v>
                </c:pt>
                <c:pt idx="25">
                  <c:v>12648.78788408414</c:v>
                </c:pt>
                <c:pt idx="26">
                  <c:v>13154.739399447506</c:v>
                </c:pt>
                <c:pt idx="27">
                  <c:v>13660.690914810872</c:v>
                </c:pt>
                <c:pt idx="28">
                  <c:v>14166.642430174237</c:v>
                </c:pt>
                <c:pt idx="29">
                  <c:v>14672.593945537603</c:v>
                </c:pt>
                <c:pt idx="30">
                  <c:v>15178.545460900968</c:v>
                </c:pt>
                <c:pt idx="31">
                  <c:v>15684.496976264334</c:v>
                </c:pt>
                <c:pt idx="32">
                  <c:v>16190.4484916277</c:v>
                </c:pt>
                <c:pt idx="33">
                  <c:v>16696.400006991065</c:v>
                </c:pt>
                <c:pt idx="34">
                  <c:v>17202.351522354431</c:v>
                </c:pt>
                <c:pt idx="35">
                  <c:v>17708.303037717797</c:v>
                </c:pt>
                <c:pt idx="36">
                  <c:v>18214.254553081162</c:v>
                </c:pt>
                <c:pt idx="37">
                  <c:v>18720.206068444528</c:v>
                </c:pt>
                <c:pt idx="38">
                  <c:v>19226.157583807893</c:v>
                </c:pt>
                <c:pt idx="39">
                  <c:v>19732.109099171259</c:v>
                </c:pt>
                <c:pt idx="40">
                  <c:v>20238.060614534625</c:v>
                </c:pt>
                <c:pt idx="41">
                  <c:v>20744.01212989799</c:v>
                </c:pt>
                <c:pt idx="42">
                  <c:v>21249.963645261356</c:v>
                </c:pt>
                <c:pt idx="43">
                  <c:v>21755.915160624721</c:v>
                </c:pt>
                <c:pt idx="44">
                  <c:v>22261.866675988087</c:v>
                </c:pt>
                <c:pt idx="45">
                  <c:v>22767.818191351453</c:v>
                </c:pt>
                <c:pt idx="46">
                  <c:v>23273.769706714818</c:v>
                </c:pt>
                <c:pt idx="47">
                  <c:v>23779.721222078184</c:v>
                </c:pt>
                <c:pt idx="48">
                  <c:v>24285.67273744155</c:v>
                </c:pt>
                <c:pt idx="49">
                  <c:v>24791.624252804915</c:v>
                </c:pt>
                <c:pt idx="50">
                  <c:v>25297.575768168281</c:v>
                </c:pt>
                <c:pt idx="51">
                  <c:v>25803.527283531646</c:v>
                </c:pt>
                <c:pt idx="52">
                  <c:v>26309.478798895012</c:v>
                </c:pt>
                <c:pt idx="53">
                  <c:v>26815.430314258378</c:v>
                </c:pt>
                <c:pt idx="54">
                  <c:v>27321.381829621743</c:v>
                </c:pt>
                <c:pt idx="55">
                  <c:v>27827.333344985109</c:v>
                </c:pt>
                <c:pt idx="56">
                  <c:v>28333.284860348474</c:v>
                </c:pt>
                <c:pt idx="57">
                  <c:v>28839.23637571184</c:v>
                </c:pt>
                <c:pt idx="58">
                  <c:v>29345.187891075206</c:v>
                </c:pt>
                <c:pt idx="59">
                  <c:v>29851.139406438571</c:v>
                </c:pt>
                <c:pt idx="60">
                  <c:v>30357.090921801937</c:v>
                </c:pt>
                <c:pt idx="61">
                  <c:v>30863.042437165303</c:v>
                </c:pt>
                <c:pt idx="62">
                  <c:v>31368.993952528668</c:v>
                </c:pt>
                <c:pt idx="63">
                  <c:v>31874.945467892034</c:v>
                </c:pt>
                <c:pt idx="64">
                  <c:v>32380.896983255399</c:v>
                </c:pt>
                <c:pt idx="65">
                  <c:v>32886.848498618769</c:v>
                </c:pt>
                <c:pt idx="66">
                  <c:v>33392.800013982138</c:v>
                </c:pt>
                <c:pt idx="67">
                  <c:v>33898.751529345507</c:v>
                </c:pt>
                <c:pt idx="68">
                  <c:v>34404.703044708876</c:v>
                </c:pt>
                <c:pt idx="69">
                  <c:v>34910.654560072246</c:v>
                </c:pt>
                <c:pt idx="70">
                  <c:v>35416.606075435615</c:v>
                </c:pt>
                <c:pt idx="71">
                  <c:v>35922.557590798984</c:v>
                </c:pt>
                <c:pt idx="72">
                  <c:v>36428.509106162353</c:v>
                </c:pt>
                <c:pt idx="73">
                  <c:v>36934.460621525723</c:v>
                </c:pt>
                <c:pt idx="74">
                  <c:v>37440.412136889092</c:v>
                </c:pt>
                <c:pt idx="75">
                  <c:v>37946.363652252461</c:v>
                </c:pt>
                <c:pt idx="76">
                  <c:v>38452.31516761583</c:v>
                </c:pt>
                <c:pt idx="77">
                  <c:v>38958.2666829792</c:v>
                </c:pt>
                <c:pt idx="78">
                  <c:v>39464.218198342569</c:v>
                </c:pt>
                <c:pt idx="79">
                  <c:v>39970.169713705938</c:v>
                </c:pt>
                <c:pt idx="80">
                  <c:v>40476.121229069307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A-4996-9B72-12FB922B3EF3}"/>
            </c:ext>
          </c:extLst>
        </c:ser>
        <c:ser>
          <c:idx val="1"/>
          <c:order val="1"/>
          <c:tx>
            <c:v>Cumulative Investment Returns</c:v>
          </c:tx>
          <c:spPr>
            <a:solidFill>
              <a:schemeClr val="accent2">
                <a:alpha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Sheet2!$B$2:$CD$2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Sheet2!$B$6:$CD$6</c:f>
              <c:numCache>
                <c:formatCode>General</c:formatCode>
                <c:ptCount val="81"/>
                <c:pt idx="0">
                  <c:v>0</c:v>
                </c:pt>
                <c:pt idx="1">
                  <c:v>10.119030307267312</c:v>
                </c:pt>
                <c:pt idx="2">
                  <c:v>30.559471527947284</c:v>
                </c:pt>
                <c:pt idx="3">
                  <c:v>61.527751880308173</c:v>
                </c:pt>
                <c:pt idx="4">
                  <c:v>103.23442814698359</c:v>
                </c:pt>
                <c:pt idx="5">
                  <c:v>155.89426824625983</c:v>
                </c:pt>
                <c:pt idx="6">
                  <c:v>219.72633545478891</c:v>
                </c:pt>
                <c:pt idx="7">
                  <c:v>294.95407431475587</c:v>
                </c:pt>
                <c:pt idx="8">
                  <c:v>381.80539825918947</c:v>
                </c:pt>
                <c:pt idx="9">
                  <c:v>480.51277898977906</c:v>
                </c:pt>
                <c:pt idx="10">
                  <c:v>591.3133376422478</c:v>
                </c:pt>
                <c:pt idx="11">
                  <c:v>714.44893777503319</c:v>
                </c:pt>
                <c:pt idx="12">
                  <c:v>850.16628021774159</c:v>
                </c:pt>
                <c:pt idx="13">
                  <c:v>998.7169998165715</c:v>
                </c:pt>
                <c:pt idx="14">
                  <c:v>1160.3577641146453</c:v>
                </c:pt>
                <c:pt idx="15">
                  <c:v>1335.350374005948</c:v>
                </c:pt>
                <c:pt idx="16">
                  <c:v>1523.961866402344</c:v>
                </c:pt>
                <c:pt idx="17">
                  <c:v>1726.4646189539351</c:v>
                </c:pt>
                <c:pt idx="18">
                  <c:v>1943.1364568638255</c:v>
                </c:pt>
                <c:pt idx="19">
                  <c:v>2174.2607618391808</c:v>
                </c:pt>
                <c:pt idx="20">
                  <c:v>2420.1265832213107</c:v>
                </c:pt>
                <c:pt idx="21">
                  <c:v>2681.0287513383505</c:v>
                </c:pt>
                <c:pt idx="22">
                  <c:v>2957.2679931249986</c:v>
                </c:pt>
                <c:pt idx="23">
                  <c:v>3249.1510500546469</c:v>
                </c:pt>
                <c:pt idx="24">
                  <c:v>3556.9907984301553</c:v>
                </c:pt>
                <c:pt idx="25">
                  <c:v>3881.1063720804414</c:v>
                </c:pt>
                <c:pt idx="26">
                  <c:v>4221.8232875110007</c:v>
                </c:pt>
                <c:pt idx="27">
                  <c:v>4579.4735715574379</c:v>
                </c:pt>
                <c:pt idx="28">
                  <c:v>4954.3958915920712</c:v>
                </c:pt>
                <c:pt idx="29">
                  <c:v>5346.9356883346645</c:v>
                </c:pt>
                <c:pt idx="30">
                  <c:v>5757.4453113193767</c:v>
                </c:pt>
                <c:pt idx="31">
                  <c:v>6186.2841570710507</c:v>
                </c:pt>
                <c:pt idx="32">
                  <c:v>6633.8188100450261</c:v>
                </c:pt>
                <c:pt idx="33">
                  <c:v>7100.4231863857476</c:v>
                </c:pt>
                <c:pt idx="34">
                  <c:v>7586.4786805605509</c:v>
                </c:pt>
                <c:pt idx="35">
                  <c:v>8092.3743149261181</c:v>
                </c:pt>
                <c:pt idx="36">
                  <c:v>8618.5068922862629</c:v>
                </c:pt>
                <c:pt idx="37">
                  <c:v>9165.281151500878</c:v>
                </c:pt>
                <c:pt idx="38">
                  <c:v>9733.1099262070529</c:v>
                </c:pt>
                <c:pt idx="39">
                  <c:v>10322.41430671462</c:v>
                </c:pt>
                <c:pt idx="40">
                  <c:v>10933.623805139605</c:v>
                </c:pt>
                <c:pt idx="41">
                  <c:v>11567.176523840357</c:v>
                </c:pt>
                <c:pt idx="42">
                  <c:v>12223.519327222391</c:v>
                </c:pt>
                <c:pt idx="43">
                  <c:v>12903.108016979333</c:v>
                </c:pt>
                <c:pt idx="44">
                  <c:v>13606.407510838682</c:v>
                </c:pt>
                <c:pt idx="45">
                  <c:v>14333.892024882485</c:v>
                </c:pt>
                <c:pt idx="46">
                  <c:v>15086.045259514431</c:v>
                </c:pt>
                <c:pt idx="47">
                  <c:v>15863.360589146283</c:v>
                </c:pt>
                <c:pt idx="48">
                  <c:v>16666.341255678039</c:v>
                </c:pt>
                <c:pt idx="49">
                  <c:v>17495.500565847698</c:v>
                </c:pt>
                <c:pt idx="50">
                  <c:v>18351.362092528019</c:v>
                </c:pt>
                <c:pt idx="51">
                  <c:v>19234.459880049213</c:v>
                </c:pt>
                <c:pt idx="52">
                  <c:v>20145.338653628096</c:v>
                </c:pt>
                <c:pt idx="53">
                  <c:v>21084.554032985827</c:v>
                </c:pt>
                <c:pt idx="54">
                  <c:v>22052.67275023798</c:v>
                </c:pt>
                <c:pt idx="55">
                  <c:v>23050.272872142443</c:v>
                </c:pt>
                <c:pt idx="56">
                  <c:v>24077.944026792262</c:v>
                </c:pt>
                <c:pt idx="57">
                  <c:v>25136.287634842345</c:v>
                </c:pt>
                <c:pt idx="58">
                  <c:v>26225.917145360698</c:v>
                </c:pt>
                <c:pt idx="59">
                  <c:v>27347.458276396683</c:v>
                </c:pt>
                <c:pt idx="60">
                  <c:v>28501.549260360654</c:v>
                </c:pt>
                <c:pt idx="61">
                  <c:v>29688.841094311174</c:v>
                </c:pt>
                <c:pt idx="62">
                  <c:v>30909.997795247971</c:v>
                </c:pt>
                <c:pt idx="63">
                  <c:v>32165.69666051077</c:v>
                </c:pt>
                <c:pt idx="64">
                  <c:v>33456.628533386094</c:v>
                </c:pt>
                <c:pt idx="65">
                  <c:v>34783.498074026189</c:v>
                </c:pt>
                <c:pt idx="66">
                  <c:v>36147.024035786359</c:v>
                </c:pt>
                <c:pt idx="67">
                  <c:v>37547.939547088994</c:v>
                </c:pt>
                <c:pt idx="68">
                  <c:v>38986.992398924951</c:v>
                </c:pt>
                <c:pt idx="69">
                  <c:v>40464.945338104895</c:v>
                </c:pt>
                <c:pt idx="70">
                  <c:v>41982.576366375702</c:v>
                </c:pt>
                <c:pt idx="71">
                  <c:v>43540.679045519195</c:v>
                </c:pt>
                <c:pt idx="72">
                  <c:v>45140.06280855283</c:v>
                </c:pt>
                <c:pt idx="73">
                  <c:v>46781.553277154402</c:v>
                </c:pt>
                <c:pt idx="74">
                  <c:v>48465.99258543527</c:v>
                </c:pt>
                <c:pt idx="75">
                  <c:v>50194.239710189024</c:v>
                </c:pt>
                <c:pt idx="76">
                  <c:v>51967.170807745119</c:v>
                </c:pt>
                <c:pt idx="77">
                  <c:v>53785.679557559604</c:v>
                </c:pt>
                <c:pt idx="78">
                  <c:v>55650.677512677648</c:v>
                </c:pt>
                <c:pt idx="79">
                  <c:v>57563.094457205319</c:v>
                </c:pt>
                <c:pt idx="80">
                  <c:v>59523.878770930809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A-4996-9B72-12FB922B3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380641888"/>
        <c:axId val="380636480"/>
      </c:barChart>
      <c:catAx>
        <c:axId val="380641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636480"/>
        <c:crosses val="autoZero"/>
        <c:auto val="1"/>
        <c:lblAlgn val="ctr"/>
        <c:lblOffset val="100"/>
        <c:tickLblSkip val="5"/>
        <c:noMultiLvlLbl val="0"/>
      </c:catAx>
      <c:valAx>
        <c:axId val="380636480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6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400" dirty="0"/>
              <a:t>Sustainable Funding</a:t>
            </a:r>
          </a:p>
          <a:p>
            <a:pPr>
              <a:defRPr/>
            </a:pPr>
            <a:r>
              <a:rPr lang="en-CA" sz="2400" dirty="0"/>
              <a:t>Reserve Contributions &amp;</a:t>
            </a:r>
            <a:r>
              <a:rPr lang="en-CA" sz="2400" baseline="0" dirty="0"/>
              <a:t> Investment Returns</a:t>
            </a:r>
          </a:p>
          <a:p>
            <a:pPr>
              <a:defRPr/>
            </a:pPr>
            <a:r>
              <a:rPr lang="en-CA" sz="1800" baseline="0" dirty="0"/>
              <a:t>2% Return, 80 Year Life, 100K Replacement Cost</a:t>
            </a:r>
            <a:endParaRPr lang="en-CA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Cumulative Reserve Contributions ($506)</c:v>
          </c:tx>
          <c:spPr>
            <a:solidFill>
              <a:srgbClr val="00B050">
                <a:alpha val="77000"/>
              </a:srgbClr>
            </a:solidFill>
            <a:ln>
              <a:noFill/>
            </a:ln>
            <a:effectLst/>
          </c:spPr>
          <c:invertIfNegative val="0"/>
          <c:cat>
            <c:numRef>
              <c:f>Sheet2!$B$2:$CD$2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Sheet2!$B$5:$CD$5</c:f>
              <c:numCache>
                <c:formatCode>General</c:formatCode>
                <c:ptCount val="81"/>
                <c:pt idx="0">
                  <c:v>0</c:v>
                </c:pt>
                <c:pt idx="1">
                  <c:v>505.95151536336562</c:v>
                </c:pt>
                <c:pt idx="2">
                  <c:v>1011.9030307267312</c:v>
                </c:pt>
                <c:pt idx="3">
                  <c:v>1517.8545460900968</c:v>
                </c:pt>
                <c:pt idx="4">
                  <c:v>2023.8060614534625</c:v>
                </c:pt>
                <c:pt idx="5">
                  <c:v>2529.7575768168281</c:v>
                </c:pt>
                <c:pt idx="6">
                  <c:v>3035.7090921801937</c:v>
                </c:pt>
                <c:pt idx="7">
                  <c:v>3541.6606075435593</c:v>
                </c:pt>
                <c:pt idx="8">
                  <c:v>4047.6121229069249</c:v>
                </c:pt>
                <c:pt idx="9">
                  <c:v>4553.5636382702905</c:v>
                </c:pt>
                <c:pt idx="10">
                  <c:v>5059.5151536336562</c:v>
                </c:pt>
                <c:pt idx="11">
                  <c:v>5565.4666689970218</c:v>
                </c:pt>
                <c:pt idx="12">
                  <c:v>6071.4181843603874</c:v>
                </c:pt>
                <c:pt idx="13">
                  <c:v>6577.369699723753</c:v>
                </c:pt>
                <c:pt idx="14">
                  <c:v>7083.3212150871186</c:v>
                </c:pt>
                <c:pt idx="15">
                  <c:v>7589.2727304504842</c:v>
                </c:pt>
                <c:pt idx="16">
                  <c:v>8095.2242458138498</c:v>
                </c:pt>
                <c:pt idx="17">
                  <c:v>8601.1757611772155</c:v>
                </c:pt>
                <c:pt idx="18">
                  <c:v>9107.1272765405811</c:v>
                </c:pt>
                <c:pt idx="19">
                  <c:v>9613.0787919039467</c:v>
                </c:pt>
                <c:pt idx="20">
                  <c:v>10119.030307267312</c:v>
                </c:pt>
                <c:pt idx="21">
                  <c:v>10624.981822630678</c:v>
                </c:pt>
                <c:pt idx="22">
                  <c:v>11130.933337994044</c:v>
                </c:pt>
                <c:pt idx="23">
                  <c:v>11636.884853357409</c:v>
                </c:pt>
                <c:pt idx="24">
                  <c:v>12142.836368720775</c:v>
                </c:pt>
                <c:pt idx="25">
                  <c:v>12648.78788408414</c:v>
                </c:pt>
                <c:pt idx="26">
                  <c:v>13154.739399447506</c:v>
                </c:pt>
                <c:pt idx="27">
                  <c:v>13660.690914810872</c:v>
                </c:pt>
                <c:pt idx="28">
                  <c:v>14166.642430174237</c:v>
                </c:pt>
                <c:pt idx="29">
                  <c:v>14672.593945537603</c:v>
                </c:pt>
                <c:pt idx="30">
                  <c:v>15178.545460900968</c:v>
                </c:pt>
                <c:pt idx="31">
                  <c:v>15684.496976264334</c:v>
                </c:pt>
                <c:pt idx="32">
                  <c:v>16190.4484916277</c:v>
                </c:pt>
                <c:pt idx="33">
                  <c:v>16696.400006991065</c:v>
                </c:pt>
                <c:pt idx="34">
                  <c:v>17202.351522354431</c:v>
                </c:pt>
                <c:pt idx="35">
                  <c:v>17708.303037717797</c:v>
                </c:pt>
                <c:pt idx="36">
                  <c:v>18214.254553081162</c:v>
                </c:pt>
                <c:pt idx="37">
                  <c:v>18720.206068444528</c:v>
                </c:pt>
                <c:pt idx="38">
                  <c:v>19226.157583807893</c:v>
                </c:pt>
                <c:pt idx="39">
                  <c:v>19732.109099171259</c:v>
                </c:pt>
                <c:pt idx="40">
                  <c:v>20238.060614534625</c:v>
                </c:pt>
                <c:pt idx="41">
                  <c:v>20744.01212989799</c:v>
                </c:pt>
                <c:pt idx="42">
                  <c:v>21249.963645261356</c:v>
                </c:pt>
                <c:pt idx="43">
                  <c:v>21755.915160624721</c:v>
                </c:pt>
                <c:pt idx="44">
                  <c:v>22261.866675988087</c:v>
                </c:pt>
                <c:pt idx="45">
                  <c:v>22767.818191351453</c:v>
                </c:pt>
                <c:pt idx="46">
                  <c:v>23273.769706714818</c:v>
                </c:pt>
                <c:pt idx="47">
                  <c:v>23779.721222078184</c:v>
                </c:pt>
                <c:pt idx="48">
                  <c:v>24285.67273744155</c:v>
                </c:pt>
                <c:pt idx="49">
                  <c:v>24791.624252804915</c:v>
                </c:pt>
                <c:pt idx="50">
                  <c:v>25297.575768168281</c:v>
                </c:pt>
                <c:pt idx="51">
                  <c:v>25803.527283531646</c:v>
                </c:pt>
                <c:pt idx="52">
                  <c:v>26309.478798895012</c:v>
                </c:pt>
                <c:pt idx="53">
                  <c:v>26815.430314258378</c:v>
                </c:pt>
                <c:pt idx="54">
                  <c:v>27321.381829621743</c:v>
                </c:pt>
                <c:pt idx="55">
                  <c:v>27827.333344985109</c:v>
                </c:pt>
                <c:pt idx="56">
                  <c:v>28333.284860348474</c:v>
                </c:pt>
                <c:pt idx="57">
                  <c:v>28839.23637571184</c:v>
                </c:pt>
                <c:pt idx="58">
                  <c:v>29345.187891075206</c:v>
                </c:pt>
                <c:pt idx="59">
                  <c:v>29851.139406438571</c:v>
                </c:pt>
                <c:pt idx="60">
                  <c:v>30357.090921801937</c:v>
                </c:pt>
                <c:pt idx="61">
                  <c:v>30863.042437165303</c:v>
                </c:pt>
                <c:pt idx="62">
                  <c:v>31368.993952528668</c:v>
                </c:pt>
                <c:pt idx="63">
                  <c:v>31874.945467892034</c:v>
                </c:pt>
                <c:pt idx="64">
                  <c:v>32380.896983255399</c:v>
                </c:pt>
                <c:pt idx="65">
                  <c:v>32886.848498618769</c:v>
                </c:pt>
                <c:pt idx="66">
                  <c:v>33392.800013982138</c:v>
                </c:pt>
                <c:pt idx="67">
                  <c:v>33898.751529345507</c:v>
                </c:pt>
                <c:pt idx="68">
                  <c:v>34404.703044708876</c:v>
                </c:pt>
                <c:pt idx="69">
                  <c:v>34910.654560072246</c:v>
                </c:pt>
                <c:pt idx="70">
                  <c:v>35416.606075435615</c:v>
                </c:pt>
                <c:pt idx="71">
                  <c:v>35922.557590798984</c:v>
                </c:pt>
                <c:pt idx="72">
                  <c:v>36428.509106162353</c:v>
                </c:pt>
                <c:pt idx="73">
                  <c:v>36934.460621525723</c:v>
                </c:pt>
                <c:pt idx="74">
                  <c:v>37440.412136889092</c:v>
                </c:pt>
                <c:pt idx="75">
                  <c:v>37946.363652252461</c:v>
                </c:pt>
                <c:pt idx="76">
                  <c:v>38452.31516761583</c:v>
                </c:pt>
                <c:pt idx="77">
                  <c:v>38958.2666829792</c:v>
                </c:pt>
                <c:pt idx="78">
                  <c:v>39464.218198342569</c:v>
                </c:pt>
                <c:pt idx="79">
                  <c:v>39970.169713705938</c:v>
                </c:pt>
                <c:pt idx="80">
                  <c:v>40476.121229069307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0-4B1A-8A2F-76D62F573256}"/>
            </c:ext>
          </c:extLst>
        </c:ser>
        <c:ser>
          <c:idx val="1"/>
          <c:order val="1"/>
          <c:tx>
            <c:v>Cumulative Investment Returns</c:v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Sheet2!$B$2:$CD$2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Sheet2!$B$6:$CD$6</c:f>
              <c:numCache>
                <c:formatCode>General</c:formatCode>
                <c:ptCount val="81"/>
                <c:pt idx="0">
                  <c:v>0</c:v>
                </c:pt>
                <c:pt idx="1">
                  <c:v>10.119030307267312</c:v>
                </c:pt>
                <c:pt idx="2">
                  <c:v>30.559471527947284</c:v>
                </c:pt>
                <c:pt idx="3">
                  <c:v>61.527751880308173</c:v>
                </c:pt>
                <c:pt idx="4">
                  <c:v>103.23442814698359</c:v>
                </c:pt>
                <c:pt idx="5">
                  <c:v>155.89426824625983</c:v>
                </c:pt>
                <c:pt idx="6">
                  <c:v>219.72633545478891</c:v>
                </c:pt>
                <c:pt idx="7">
                  <c:v>294.95407431475587</c:v>
                </c:pt>
                <c:pt idx="8">
                  <c:v>381.80539825918947</c:v>
                </c:pt>
                <c:pt idx="9">
                  <c:v>480.51277898977906</c:v>
                </c:pt>
                <c:pt idx="10">
                  <c:v>591.3133376422478</c:v>
                </c:pt>
                <c:pt idx="11">
                  <c:v>714.44893777503319</c:v>
                </c:pt>
                <c:pt idx="12">
                  <c:v>850.16628021774159</c:v>
                </c:pt>
                <c:pt idx="13">
                  <c:v>998.7169998165715</c:v>
                </c:pt>
                <c:pt idx="14">
                  <c:v>1160.3577641146453</c:v>
                </c:pt>
                <c:pt idx="15">
                  <c:v>1335.350374005948</c:v>
                </c:pt>
                <c:pt idx="16">
                  <c:v>1523.961866402344</c:v>
                </c:pt>
                <c:pt idx="17">
                  <c:v>1726.4646189539351</c:v>
                </c:pt>
                <c:pt idx="18">
                  <c:v>1943.1364568638255</c:v>
                </c:pt>
                <c:pt idx="19">
                  <c:v>2174.2607618391808</c:v>
                </c:pt>
                <c:pt idx="20">
                  <c:v>2420.1265832213107</c:v>
                </c:pt>
                <c:pt idx="21">
                  <c:v>2681.0287513383505</c:v>
                </c:pt>
                <c:pt idx="22">
                  <c:v>2957.2679931249986</c:v>
                </c:pt>
                <c:pt idx="23">
                  <c:v>3249.1510500546469</c:v>
                </c:pt>
                <c:pt idx="24">
                  <c:v>3556.9907984301553</c:v>
                </c:pt>
                <c:pt idx="25">
                  <c:v>3881.1063720804414</c:v>
                </c:pt>
                <c:pt idx="26">
                  <c:v>4221.8232875110007</c:v>
                </c:pt>
                <c:pt idx="27">
                  <c:v>4579.4735715574379</c:v>
                </c:pt>
                <c:pt idx="28">
                  <c:v>4954.3958915920712</c:v>
                </c:pt>
                <c:pt idx="29">
                  <c:v>5346.9356883346645</c:v>
                </c:pt>
                <c:pt idx="30">
                  <c:v>5757.4453113193767</c:v>
                </c:pt>
                <c:pt idx="31">
                  <c:v>6186.2841570710507</c:v>
                </c:pt>
                <c:pt idx="32">
                  <c:v>6633.8188100450261</c:v>
                </c:pt>
                <c:pt idx="33">
                  <c:v>7100.4231863857476</c:v>
                </c:pt>
                <c:pt idx="34">
                  <c:v>7586.4786805605509</c:v>
                </c:pt>
                <c:pt idx="35">
                  <c:v>8092.3743149261181</c:v>
                </c:pt>
                <c:pt idx="36">
                  <c:v>8618.5068922862629</c:v>
                </c:pt>
                <c:pt idx="37">
                  <c:v>9165.281151500878</c:v>
                </c:pt>
                <c:pt idx="38">
                  <c:v>9733.1099262070529</c:v>
                </c:pt>
                <c:pt idx="39">
                  <c:v>10322.41430671462</c:v>
                </c:pt>
                <c:pt idx="40">
                  <c:v>10933.623805139605</c:v>
                </c:pt>
                <c:pt idx="41">
                  <c:v>11567.176523840357</c:v>
                </c:pt>
                <c:pt idx="42">
                  <c:v>12223.519327222391</c:v>
                </c:pt>
                <c:pt idx="43">
                  <c:v>12903.108016979333</c:v>
                </c:pt>
                <c:pt idx="44">
                  <c:v>13606.407510838682</c:v>
                </c:pt>
                <c:pt idx="45">
                  <c:v>14333.892024882485</c:v>
                </c:pt>
                <c:pt idx="46">
                  <c:v>15086.045259514431</c:v>
                </c:pt>
                <c:pt idx="47">
                  <c:v>15863.360589146283</c:v>
                </c:pt>
                <c:pt idx="48">
                  <c:v>16666.341255678039</c:v>
                </c:pt>
                <c:pt idx="49">
                  <c:v>17495.500565847698</c:v>
                </c:pt>
                <c:pt idx="50">
                  <c:v>18351.362092528019</c:v>
                </c:pt>
                <c:pt idx="51">
                  <c:v>19234.459880049213</c:v>
                </c:pt>
                <c:pt idx="52">
                  <c:v>20145.338653628096</c:v>
                </c:pt>
                <c:pt idx="53">
                  <c:v>21084.554032985827</c:v>
                </c:pt>
                <c:pt idx="54">
                  <c:v>22052.67275023798</c:v>
                </c:pt>
                <c:pt idx="55">
                  <c:v>23050.272872142443</c:v>
                </c:pt>
                <c:pt idx="56">
                  <c:v>24077.944026792262</c:v>
                </c:pt>
                <c:pt idx="57">
                  <c:v>25136.287634842345</c:v>
                </c:pt>
                <c:pt idx="58">
                  <c:v>26225.917145360698</c:v>
                </c:pt>
                <c:pt idx="59">
                  <c:v>27347.458276396683</c:v>
                </c:pt>
                <c:pt idx="60">
                  <c:v>28501.549260360654</c:v>
                </c:pt>
                <c:pt idx="61">
                  <c:v>29688.841094311174</c:v>
                </c:pt>
                <c:pt idx="62">
                  <c:v>30909.997795247971</c:v>
                </c:pt>
                <c:pt idx="63">
                  <c:v>32165.69666051077</c:v>
                </c:pt>
                <c:pt idx="64">
                  <c:v>33456.628533386094</c:v>
                </c:pt>
                <c:pt idx="65">
                  <c:v>34783.498074026189</c:v>
                </c:pt>
                <c:pt idx="66">
                  <c:v>36147.024035786359</c:v>
                </c:pt>
                <c:pt idx="67">
                  <c:v>37547.939547088994</c:v>
                </c:pt>
                <c:pt idx="68">
                  <c:v>38986.992398924951</c:v>
                </c:pt>
                <c:pt idx="69">
                  <c:v>40464.945338104895</c:v>
                </c:pt>
                <c:pt idx="70">
                  <c:v>41982.576366375702</c:v>
                </c:pt>
                <c:pt idx="71">
                  <c:v>43540.679045519195</c:v>
                </c:pt>
                <c:pt idx="72">
                  <c:v>45140.06280855283</c:v>
                </c:pt>
                <c:pt idx="73">
                  <c:v>46781.553277154402</c:v>
                </c:pt>
                <c:pt idx="74">
                  <c:v>48465.99258543527</c:v>
                </c:pt>
                <c:pt idx="75">
                  <c:v>50194.239710189024</c:v>
                </c:pt>
                <c:pt idx="76">
                  <c:v>51967.170807745119</c:v>
                </c:pt>
                <c:pt idx="77">
                  <c:v>53785.679557559604</c:v>
                </c:pt>
                <c:pt idx="78">
                  <c:v>55650.677512677648</c:v>
                </c:pt>
                <c:pt idx="79">
                  <c:v>57563.094457205319</c:v>
                </c:pt>
                <c:pt idx="80">
                  <c:v>59523.878770930809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0-4B1A-8A2F-76D62F573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8"/>
        <c:axId val="380641888"/>
        <c:axId val="380636480"/>
      </c:barChart>
      <c:catAx>
        <c:axId val="380641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2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636480"/>
        <c:crosses val="autoZero"/>
        <c:auto val="1"/>
        <c:lblAlgn val="ctr"/>
        <c:lblOffset val="100"/>
        <c:tickLblSkip val="5"/>
        <c:noMultiLvlLbl val="0"/>
      </c:catAx>
      <c:valAx>
        <c:axId val="380636480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200"/>
                  <a:t>Cumulative</a:t>
                </a:r>
                <a:r>
                  <a:rPr lang="en-CA" sz="1200" baseline="0"/>
                  <a:t> Reserves</a:t>
                </a:r>
                <a:endParaRPr lang="en-CA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6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Forecasted</a:t>
            </a:r>
            <a:r>
              <a:rPr lang="en-US" sz="1600" baseline="0"/>
              <a:t> </a:t>
            </a:r>
            <a:r>
              <a:rPr lang="en-US" sz="1600"/>
              <a:t>Cumulative</a:t>
            </a:r>
            <a:r>
              <a:rPr lang="en-US" sz="1600" baseline="0"/>
              <a:t> Infrastructure Gap</a:t>
            </a:r>
          </a:p>
          <a:p>
            <a:pPr>
              <a:defRPr sz="1600"/>
            </a:pPr>
            <a:r>
              <a:rPr lang="en-US" sz="1600" baseline="0"/>
              <a:t>1916-2076 (2021 $s)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FF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C9-4E10-B56C-435F1E4F736E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>
                  <a:alpha val="5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C9-4E10-B56C-435F1E4F736E}"/>
              </c:ext>
            </c:extLst>
          </c:dPt>
          <c:dPt>
            <c:idx val="4"/>
            <c:invertIfNegative val="0"/>
            <c:bubble3D val="0"/>
            <c:spPr>
              <a:solidFill>
                <a:srgbClr val="1CF1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C9-4E10-B56C-435F1E4F736E}"/>
              </c:ext>
            </c:extLst>
          </c:dPt>
          <c:dPt>
            <c:idx val="5"/>
            <c:invertIfNegative val="0"/>
            <c:bubble3D val="0"/>
            <c:spPr>
              <a:solidFill>
                <a:srgbClr val="2AE3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C9-4E10-B56C-435F1E4F736E}"/>
              </c:ext>
            </c:extLst>
          </c:dPt>
          <c:dPt>
            <c:idx val="6"/>
            <c:invertIfNegative val="0"/>
            <c:bubble3D val="0"/>
            <c:spPr>
              <a:solidFill>
                <a:srgbClr val="38D5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C9-4E10-B56C-435F1E4F736E}"/>
              </c:ext>
            </c:extLst>
          </c:dPt>
          <c:dPt>
            <c:idx val="7"/>
            <c:invertIfNegative val="0"/>
            <c:bubble3D val="0"/>
            <c:spPr>
              <a:solidFill>
                <a:srgbClr val="46C7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C9-4E10-B56C-435F1E4F736E}"/>
              </c:ext>
            </c:extLst>
          </c:dPt>
          <c:dPt>
            <c:idx val="8"/>
            <c:invertIfNegative val="0"/>
            <c:bubble3D val="0"/>
            <c:spPr>
              <a:solidFill>
                <a:srgbClr val="54B9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DC9-4E10-B56C-435F1E4F736E}"/>
              </c:ext>
            </c:extLst>
          </c:dPt>
          <c:dPt>
            <c:idx val="9"/>
            <c:invertIfNegative val="0"/>
            <c:bubble3D val="0"/>
            <c:spPr>
              <a:solidFill>
                <a:srgbClr val="62AB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DC9-4E10-B56C-435F1E4F736E}"/>
              </c:ext>
            </c:extLst>
          </c:dPt>
          <c:dPt>
            <c:idx val="10"/>
            <c:invertIfNegative val="0"/>
            <c:bubble3D val="0"/>
            <c:spPr>
              <a:solidFill>
                <a:srgbClr val="709D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DC9-4E10-B56C-435F1E4F736E}"/>
              </c:ext>
            </c:extLst>
          </c:dPt>
          <c:dPt>
            <c:idx val="11"/>
            <c:invertIfNegative val="0"/>
            <c:bubble3D val="0"/>
            <c:spPr>
              <a:solidFill>
                <a:srgbClr val="7E8C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C9-4E10-B56C-435F1E4F736E}"/>
              </c:ext>
            </c:extLst>
          </c:dPt>
          <c:dPt>
            <c:idx val="12"/>
            <c:invertIfNegative val="0"/>
            <c:bubble3D val="0"/>
            <c:spPr>
              <a:solidFill>
                <a:srgbClr val="8F7E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C9-4E10-B56C-435F1E4F736E}"/>
              </c:ext>
            </c:extLst>
          </c:dPt>
          <c:dPt>
            <c:idx val="13"/>
            <c:invertIfNegative val="0"/>
            <c:bubble3D val="0"/>
            <c:spPr>
              <a:solidFill>
                <a:srgbClr val="9D70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DC9-4E10-B56C-435F1E4F736E}"/>
              </c:ext>
            </c:extLst>
          </c:dPt>
          <c:dPt>
            <c:idx val="14"/>
            <c:invertIfNegative val="0"/>
            <c:bubble3D val="0"/>
            <c:spPr>
              <a:solidFill>
                <a:srgbClr val="AB62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DC9-4E10-B56C-435F1E4F736E}"/>
              </c:ext>
            </c:extLst>
          </c:dPt>
          <c:dPt>
            <c:idx val="15"/>
            <c:invertIfNegative val="0"/>
            <c:bubble3D val="0"/>
            <c:spPr>
              <a:solidFill>
                <a:srgbClr val="B854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DC9-4E10-B56C-435F1E4F736E}"/>
              </c:ext>
            </c:extLst>
          </c:dPt>
          <c:dPt>
            <c:idx val="16"/>
            <c:invertIfNegative val="0"/>
            <c:bubble3D val="0"/>
            <c:spPr>
              <a:solidFill>
                <a:srgbClr val="C746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DC9-4E10-B56C-435F1E4F736E}"/>
              </c:ext>
            </c:extLst>
          </c:dPt>
          <c:dPt>
            <c:idx val="17"/>
            <c:invertIfNegative val="0"/>
            <c:bubble3D val="0"/>
            <c:spPr>
              <a:solidFill>
                <a:srgbClr val="D538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DC9-4E10-B56C-435F1E4F736E}"/>
              </c:ext>
            </c:extLst>
          </c:dPt>
          <c:dPt>
            <c:idx val="18"/>
            <c:invertIfNegative val="0"/>
            <c:bubble3D val="0"/>
            <c:spPr>
              <a:solidFill>
                <a:srgbClr val="E32A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DC9-4E10-B56C-435F1E4F736E}"/>
              </c:ext>
            </c:extLst>
          </c:dPt>
          <c:dPt>
            <c:idx val="19"/>
            <c:invertIfNegative val="0"/>
            <c:bubble3D val="0"/>
            <c:spPr>
              <a:solidFill>
                <a:srgbClr val="E31C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DC9-4E10-B56C-435F1E4F736E}"/>
              </c:ext>
            </c:extLst>
          </c:dPt>
          <c:dPt>
            <c:idx val="20"/>
            <c:invertIfNegative val="0"/>
            <c:bubble3D val="0"/>
            <c:spPr>
              <a:solidFill>
                <a:srgbClr val="F10E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DC9-4E10-B56C-435F1E4F736E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>
                  <a:alpha val="5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8DC9-4E10-B56C-435F1E4F736E}"/>
              </c:ext>
            </c:extLst>
          </c:dPt>
          <c:dPt>
            <c:idx val="2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8DC9-4E10-B56C-435F1E4F736E}"/>
              </c:ext>
            </c:extLst>
          </c:dPt>
          <c:dPt>
            <c:idx val="2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8DC9-4E10-B56C-435F1E4F736E}"/>
              </c:ext>
            </c:extLst>
          </c:dPt>
          <c:dPt>
            <c:idx val="2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8DC9-4E10-B56C-435F1E4F736E}"/>
              </c:ext>
            </c:extLst>
          </c:dPt>
          <c:dPt>
            <c:idx val="2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8DC9-4E10-B56C-435F1E4F736E}"/>
              </c:ext>
            </c:extLst>
          </c:dPt>
          <c:dPt>
            <c:idx val="2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8DC9-4E10-B56C-435F1E4F736E}"/>
              </c:ext>
            </c:extLst>
          </c:dPt>
          <c:dPt>
            <c:idx val="2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8DC9-4E10-B56C-435F1E4F736E}"/>
              </c:ext>
            </c:extLst>
          </c:dPt>
          <c:dPt>
            <c:idx val="2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8DC9-4E10-B56C-435F1E4F736E}"/>
              </c:ext>
            </c:extLst>
          </c:dPt>
          <c:dPt>
            <c:idx val="2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8DC9-4E10-B56C-435F1E4F736E}"/>
              </c:ext>
            </c:extLst>
          </c:dPt>
          <c:dPt>
            <c:idx val="3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8DC9-4E10-B56C-435F1E4F736E}"/>
              </c:ext>
            </c:extLst>
          </c:dPt>
          <c:dPt>
            <c:idx val="3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8DC9-4E10-B56C-435F1E4F736E}"/>
              </c:ext>
            </c:extLst>
          </c:dPt>
          <c:dPt>
            <c:idx val="3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8DC9-4E10-B56C-435F1E4F736E}"/>
              </c:ext>
            </c:extLst>
          </c:dPt>
          <c:trendline>
            <c:spPr>
              <a:ln w="38100" cap="rnd">
                <a:noFill/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'hisorical growth in deficit'!$B$1:$AH$1</c:f>
              <c:numCache>
                <c:formatCode>General</c:formatCode>
                <c:ptCount val="33"/>
                <c:pt idx="0">
                  <c:v>1916</c:v>
                </c:pt>
                <c:pt idx="1">
                  <c:v>1921</c:v>
                </c:pt>
                <c:pt idx="2">
                  <c:v>1926</c:v>
                </c:pt>
                <c:pt idx="3">
                  <c:v>1931</c:v>
                </c:pt>
                <c:pt idx="4">
                  <c:v>1936</c:v>
                </c:pt>
                <c:pt idx="5">
                  <c:v>1941</c:v>
                </c:pt>
                <c:pt idx="6">
                  <c:v>1946</c:v>
                </c:pt>
                <c:pt idx="7">
                  <c:v>1951</c:v>
                </c:pt>
                <c:pt idx="8">
                  <c:v>1956</c:v>
                </c:pt>
                <c:pt idx="9">
                  <c:v>1961</c:v>
                </c:pt>
                <c:pt idx="10">
                  <c:v>1966</c:v>
                </c:pt>
                <c:pt idx="11">
                  <c:v>1971</c:v>
                </c:pt>
                <c:pt idx="12">
                  <c:v>1976</c:v>
                </c:pt>
                <c:pt idx="13">
                  <c:v>1981</c:v>
                </c:pt>
                <c:pt idx="14">
                  <c:v>1986</c:v>
                </c:pt>
                <c:pt idx="15">
                  <c:v>1991</c:v>
                </c:pt>
                <c:pt idx="16">
                  <c:v>1996</c:v>
                </c:pt>
                <c:pt idx="17">
                  <c:v>2001</c:v>
                </c:pt>
                <c:pt idx="18">
                  <c:v>2006</c:v>
                </c:pt>
                <c:pt idx="19">
                  <c:v>2011</c:v>
                </c:pt>
                <c:pt idx="20">
                  <c:v>2016</c:v>
                </c:pt>
                <c:pt idx="21">
                  <c:v>2021</c:v>
                </c:pt>
                <c:pt idx="22">
                  <c:v>2026</c:v>
                </c:pt>
                <c:pt idx="23">
                  <c:v>2031</c:v>
                </c:pt>
                <c:pt idx="24">
                  <c:v>2036</c:v>
                </c:pt>
                <c:pt idx="25">
                  <c:v>2041</c:v>
                </c:pt>
                <c:pt idx="26">
                  <c:v>2046</c:v>
                </c:pt>
                <c:pt idx="27">
                  <c:v>2051</c:v>
                </c:pt>
                <c:pt idx="28">
                  <c:v>2056</c:v>
                </c:pt>
                <c:pt idx="29">
                  <c:v>2061</c:v>
                </c:pt>
                <c:pt idx="30">
                  <c:v>2066</c:v>
                </c:pt>
                <c:pt idx="31">
                  <c:v>2071</c:v>
                </c:pt>
                <c:pt idx="32">
                  <c:v>2076</c:v>
                </c:pt>
              </c:numCache>
            </c:numRef>
          </c:cat>
          <c:val>
            <c:numRef>
              <c:f>'hisorical growth in deficit'!$B$10:$AH$10</c:f>
              <c:numCache>
                <c:formatCode>_(* #,##0_);_(* \(#,##0\);_(* "-"_);_(@_)</c:formatCode>
                <c:ptCount val="33"/>
                <c:pt idx="0">
                  <c:v>1550282.4855434201</c:v>
                </c:pt>
                <c:pt idx="1">
                  <c:v>5104827.8330793446</c:v>
                </c:pt>
                <c:pt idx="2">
                  <c:v>12120847.755029324</c:v>
                </c:pt>
                <c:pt idx="3">
                  <c:v>19821571.661679961</c:v>
                </c:pt>
                <c:pt idx="4">
                  <c:v>30341000.736737192</c:v>
                </c:pt>
                <c:pt idx="5">
                  <c:v>42203273.081716076</c:v>
                </c:pt>
                <c:pt idx="6">
                  <c:v>57314786.965879902</c:v>
                </c:pt>
                <c:pt idx="7">
                  <c:v>73740497.76601699</c:v>
                </c:pt>
                <c:pt idx="8">
                  <c:v>92314943.836474895</c:v>
                </c:pt>
                <c:pt idx="9">
                  <c:v>113458491.84455183</c:v>
                </c:pt>
                <c:pt idx="10">
                  <c:v>141393260.85995984</c:v>
                </c:pt>
                <c:pt idx="11">
                  <c:v>168328840.58928698</c:v>
                </c:pt>
                <c:pt idx="12">
                  <c:v>196941220.31194562</c:v>
                </c:pt>
                <c:pt idx="13">
                  <c:v>227349886.42399707</c:v>
                </c:pt>
                <c:pt idx="14">
                  <c:v>257721414.59031644</c:v>
                </c:pt>
                <c:pt idx="15">
                  <c:v>287655664.92688429</c:v>
                </c:pt>
                <c:pt idx="16">
                  <c:v>316100342.35663813</c:v>
                </c:pt>
                <c:pt idx="17">
                  <c:v>343543552.91339403</c:v>
                </c:pt>
                <c:pt idx="18">
                  <c:v>366992755.77954733</c:v>
                </c:pt>
                <c:pt idx="19">
                  <c:v>392143013.34871966</c:v>
                </c:pt>
                <c:pt idx="20">
                  <c:v>412372183.52701432</c:v>
                </c:pt>
                <c:pt idx="21">
                  <c:v>463500000</c:v>
                </c:pt>
                <c:pt idx="22">
                  <c:v>421226775.02113533</c:v>
                </c:pt>
                <c:pt idx="23">
                  <c:v>337287285.18979132</c:v>
                </c:pt>
                <c:pt idx="24">
                  <c:v>249396081.34099621</c:v>
                </c:pt>
                <c:pt idx="25">
                  <c:v>177210530.77453548</c:v>
                </c:pt>
                <c:pt idx="26">
                  <c:v>101122813.3384091</c:v>
                </c:pt>
                <c:pt idx="27">
                  <c:v>67256139.24358815</c:v>
                </c:pt>
                <c:pt idx="28">
                  <c:v>65548720.874113366</c:v>
                </c:pt>
                <c:pt idx="29">
                  <c:v>56409348.620205835</c:v>
                </c:pt>
                <c:pt idx="30">
                  <c:v>51833981.79071787</c:v>
                </c:pt>
                <c:pt idx="31">
                  <c:v>40575596.824924715</c:v>
                </c:pt>
                <c:pt idx="32">
                  <c:v>24976506.371680345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8DC9-4E10-B56C-435F1E4F7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88442720"/>
        <c:axId val="188443048"/>
      </c:barChart>
      <c:catAx>
        <c:axId val="18844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43048"/>
        <c:crosses val="autoZero"/>
        <c:auto val="1"/>
        <c:lblAlgn val="ctr"/>
        <c:lblOffset val="100"/>
        <c:tickLblSkip val="1"/>
        <c:noMultiLvlLbl val="0"/>
      </c:catAx>
      <c:valAx>
        <c:axId val="18844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427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1043603038413086E-2"/>
                <c:y val="0.43352690826925749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20"/>
              <a:t>Forecasted</a:t>
            </a:r>
            <a:r>
              <a:rPr lang="en-US" sz="1220" baseline="0"/>
              <a:t> Infrastructure Replacement Spending ($1.3B) </a:t>
            </a:r>
          </a:p>
          <a:p>
            <a:pPr>
              <a:defRPr/>
            </a:pPr>
            <a:r>
              <a:rPr lang="en-US" sz="1220" baseline="0"/>
              <a:t>2022-2121 (25 year catch-up)</a:t>
            </a:r>
            <a:endParaRPr lang="en-US" sz="122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Coming Due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'Spending by 5 years'!$B$22:$U$22</c:f>
              <c:strCache>
                <c:ptCount val="20"/>
                <c:pt idx="0">
                  <c:v> 2022-2026 </c:v>
                </c:pt>
                <c:pt idx="1">
                  <c:v> 2027-2031 </c:v>
                </c:pt>
                <c:pt idx="2">
                  <c:v> 2032-2036 </c:v>
                </c:pt>
                <c:pt idx="3">
                  <c:v> 2037-2041 </c:v>
                </c:pt>
                <c:pt idx="4">
                  <c:v> 2042-2046 </c:v>
                </c:pt>
                <c:pt idx="5">
                  <c:v> 2047-2051 </c:v>
                </c:pt>
                <c:pt idx="6">
                  <c:v>2052-2056</c:v>
                </c:pt>
                <c:pt idx="7">
                  <c:v>2057-2061</c:v>
                </c:pt>
                <c:pt idx="8">
                  <c:v>2062-2066</c:v>
                </c:pt>
                <c:pt idx="9">
                  <c:v>2067-2071</c:v>
                </c:pt>
                <c:pt idx="10">
                  <c:v>2072-2076</c:v>
                </c:pt>
                <c:pt idx="11">
                  <c:v>2077-2081</c:v>
                </c:pt>
                <c:pt idx="12">
                  <c:v>2082-2086</c:v>
                </c:pt>
                <c:pt idx="13">
                  <c:v>2087-2091</c:v>
                </c:pt>
                <c:pt idx="14">
                  <c:v>2092-2096</c:v>
                </c:pt>
                <c:pt idx="15">
                  <c:v>2097-2101</c:v>
                </c:pt>
                <c:pt idx="16">
                  <c:v>2102-2106</c:v>
                </c:pt>
                <c:pt idx="17">
                  <c:v>2107-2111</c:v>
                </c:pt>
                <c:pt idx="18">
                  <c:v>2112-2116</c:v>
                </c:pt>
                <c:pt idx="19">
                  <c:v>2117-2121</c:v>
                </c:pt>
              </c:strCache>
            </c:strRef>
          </c:cat>
          <c:val>
            <c:numRef>
              <c:f>'Spending by 5 years'!$B$23:$U$23</c:f>
              <c:numCache>
                <c:formatCode>_(* #,##0_);_(* \(#,##0\);_(* "-"_);_(@_)</c:formatCode>
                <c:ptCount val="20"/>
                <c:pt idx="0">
                  <c:v>30808418.552412979</c:v>
                </c:pt>
                <c:pt idx="1">
                  <c:v>37459266.079859033</c:v>
                </c:pt>
                <c:pt idx="2">
                  <c:v>46795755.977866776</c:v>
                </c:pt>
                <c:pt idx="3">
                  <c:v>37690823.598648719</c:v>
                </c:pt>
                <c:pt idx="4">
                  <c:v>33842944.443948008</c:v>
                </c:pt>
                <c:pt idx="5">
                  <c:v>58221617.341332883</c:v>
                </c:pt>
                <c:pt idx="6">
                  <c:v>47757126.215804555</c:v>
                </c:pt>
                <c:pt idx="7">
                  <c:v>39571905.994256407</c:v>
                </c:pt>
                <c:pt idx="8">
                  <c:v>29371908.713944107</c:v>
                </c:pt>
                <c:pt idx="9">
                  <c:v>40763523.15434406</c:v>
                </c:pt>
                <c:pt idx="10">
                  <c:v>49379837.690348059</c:v>
                </c:pt>
                <c:pt idx="11">
                  <c:v>29101328.543235339</c:v>
                </c:pt>
                <c:pt idx="12">
                  <c:v>38526636.055639595</c:v>
                </c:pt>
                <c:pt idx="13">
                  <c:v>39925457.961944997</c:v>
                </c:pt>
                <c:pt idx="14">
                  <c:v>51925248.852375761</c:v>
                </c:pt>
                <c:pt idx="15">
                  <c:v>81639972.349167109</c:v>
                </c:pt>
                <c:pt idx="16">
                  <c:v>80394972.777965322</c:v>
                </c:pt>
                <c:pt idx="17">
                  <c:v>96281770.471477076</c:v>
                </c:pt>
                <c:pt idx="18">
                  <c:v>98467865.810628489</c:v>
                </c:pt>
                <c:pt idx="19">
                  <c:v>79878108.46547097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E-44E9-A2A1-F1327F2E8ECA}"/>
            </c:ext>
          </c:extLst>
        </c:ser>
        <c:ser>
          <c:idx val="1"/>
          <c:order val="1"/>
          <c:tx>
            <c:v>Past Due</c:v>
          </c:tx>
          <c:spPr>
            <a:solidFill>
              <a:srgbClr val="FF0000">
                <a:alpha val="52000"/>
              </a:srgbClr>
            </a:solidFill>
            <a:ln>
              <a:noFill/>
            </a:ln>
            <a:effectLst/>
          </c:spPr>
          <c:invertIfNegative val="0"/>
          <c:cat>
            <c:strRef>
              <c:f>'Spending by 5 years'!$B$22:$U$22</c:f>
              <c:strCache>
                <c:ptCount val="20"/>
                <c:pt idx="0">
                  <c:v> 2022-2026 </c:v>
                </c:pt>
                <c:pt idx="1">
                  <c:v> 2027-2031 </c:v>
                </c:pt>
                <c:pt idx="2">
                  <c:v> 2032-2036 </c:v>
                </c:pt>
                <c:pt idx="3">
                  <c:v> 2037-2041 </c:v>
                </c:pt>
                <c:pt idx="4">
                  <c:v> 2042-2046 </c:v>
                </c:pt>
                <c:pt idx="5">
                  <c:v> 2047-2051 </c:v>
                </c:pt>
                <c:pt idx="6">
                  <c:v>2052-2056</c:v>
                </c:pt>
                <c:pt idx="7">
                  <c:v>2057-2061</c:v>
                </c:pt>
                <c:pt idx="8">
                  <c:v>2062-2066</c:v>
                </c:pt>
                <c:pt idx="9">
                  <c:v>2067-2071</c:v>
                </c:pt>
                <c:pt idx="10">
                  <c:v>2072-2076</c:v>
                </c:pt>
                <c:pt idx="11">
                  <c:v>2077-2081</c:v>
                </c:pt>
                <c:pt idx="12">
                  <c:v>2082-2086</c:v>
                </c:pt>
                <c:pt idx="13">
                  <c:v>2087-2091</c:v>
                </c:pt>
                <c:pt idx="14">
                  <c:v>2092-2096</c:v>
                </c:pt>
                <c:pt idx="15">
                  <c:v>2097-2101</c:v>
                </c:pt>
                <c:pt idx="16">
                  <c:v>2102-2106</c:v>
                </c:pt>
                <c:pt idx="17">
                  <c:v>2107-2111</c:v>
                </c:pt>
                <c:pt idx="18">
                  <c:v>2112-2116</c:v>
                </c:pt>
                <c:pt idx="19">
                  <c:v>2117-2121</c:v>
                </c:pt>
              </c:strCache>
            </c:strRef>
          </c:cat>
          <c:val>
            <c:numRef>
              <c:f>'Spending by 5 years'!$B$24:$U$24</c:f>
              <c:numCache>
                <c:formatCode>_(* #,##0_);_(* \(#,##0\);_(* "-"_);_(@_)</c:formatCode>
                <c:ptCount val="20"/>
                <c:pt idx="0">
                  <c:v>54772365.175209545</c:v>
                </c:pt>
                <c:pt idx="1">
                  <c:v>54772365.175209545</c:v>
                </c:pt>
                <c:pt idx="2">
                  <c:v>54772365.175209545</c:v>
                </c:pt>
                <c:pt idx="3">
                  <c:v>54772365.175209545</c:v>
                </c:pt>
                <c:pt idx="4">
                  <c:v>54772365.175209545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CE-44E9-A2A1-F1327F2E8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949652936"/>
        <c:axId val="949657200"/>
      </c:barChart>
      <c:lineChart>
        <c:grouping val="standard"/>
        <c:varyColors val="0"/>
        <c:ser>
          <c:idx val="2"/>
          <c:order val="2"/>
          <c:tx>
            <c:v>Current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'Spending by 5 years'!$B$25:$U$25</c:f>
              <c:numCache>
                <c:formatCode>_(* #,##0_);_(* \(#,##0\);_(* "-"??_);_(@_)</c:formatCode>
                <c:ptCount val="20"/>
                <c:pt idx="0">
                  <c:v>41000000</c:v>
                </c:pt>
                <c:pt idx="1">
                  <c:v>41000000</c:v>
                </c:pt>
                <c:pt idx="2">
                  <c:v>41000000</c:v>
                </c:pt>
                <c:pt idx="3">
                  <c:v>41000000</c:v>
                </c:pt>
                <c:pt idx="4">
                  <c:v>41000000</c:v>
                </c:pt>
                <c:pt idx="5">
                  <c:v>41000000</c:v>
                </c:pt>
                <c:pt idx="6">
                  <c:v>41000000</c:v>
                </c:pt>
                <c:pt idx="7">
                  <c:v>41000000</c:v>
                </c:pt>
                <c:pt idx="8">
                  <c:v>41000000</c:v>
                </c:pt>
                <c:pt idx="9">
                  <c:v>41000000</c:v>
                </c:pt>
                <c:pt idx="10">
                  <c:v>41000000</c:v>
                </c:pt>
                <c:pt idx="11">
                  <c:v>41000000</c:v>
                </c:pt>
                <c:pt idx="12">
                  <c:v>41000000</c:v>
                </c:pt>
                <c:pt idx="13">
                  <c:v>41000000</c:v>
                </c:pt>
                <c:pt idx="14">
                  <c:v>41000000</c:v>
                </c:pt>
                <c:pt idx="15">
                  <c:v>41000000</c:v>
                </c:pt>
                <c:pt idx="16">
                  <c:v>41000000</c:v>
                </c:pt>
                <c:pt idx="17">
                  <c:v>41000000</c:v>
                </c:pt>
                <c:pt idx="18">
                  <c:v>41000000</c:v>
                </c:pt>
                <c:pt idx="19">
                  <c:v>41000000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CE-44E9-A2A1-F1327F2E8ECA}"/>
            </c:ext>
          </c:extLst>
        </c:ser>
        <c:ser>
          <c:idx val="3"/>
          <c:order val="3"/>
          <c:tx>
            <c:strRef>
              <c:f>'Spending by 5 years'!$A$26</c:f>
              <c:strCache>
                <c:ptCount val="1"/>
                <c:pt idx="0">
                  <c:v>Sustainable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'Spending by 5 years'!$B$26:$U$26</c:f>
              <c:numCache>
                <c:formatCode>_(* #,##0_);_(* \(#,##0\);_(* "-"_);_(@_)</c:formatCode>
                <c:ptCount val="20"/>
                <c:pt idx="0">
                  <c:v>64000000</c:v>
                </c:pt>
                <c:pt idx="1">
                  <c:v>64000000</c:v>
                </c:pt>
                <c:pt idx="2">
                  <c:v>64000000</c:v>
                </c:pt>
                <c:pt idx="3">
                  <c:v>64000000</c:v>
                </c:pt>
                <c:pt idx="4">
                  <c:v>64000000</c:v>
                </c:pt>
                <c:pt idx="5">
                  <c:v>64000000</c:v>
                </c:pt>
                <c:pt idx="6">
                  <c:v>64000000</c:v>
                </c:pt>
                <c:pt idx="7">
                  <c:v>64000000</c:v>
                </c:pt>
                <c:pt idx="8">
                  <c:v>64000000</c:v>
                </c:pt>
                <c:pt idx="9">
                  <c:v>64000000</c:v>
                </c:pt>
                <c:pt idx="10">
                  <c:v>64000000</c:v>
                </c:pt>
                <c:pt idx="11">
                  <c:v>64000000</c:v>
                </c:pt>
                <c:pt idx="12">
                  <c:v>64000000</c:v>
                </c:pt>
                <c:pt idx="13">
                  <c:v>64000000</c:v>
                </c:pt>
                <c:pt idx="14">
                  <c:v>64000000</c:v>
                </c:pt>
                <c:pt idx="15">
                  <c:v>64000000</c:v>
                </c:pt>
                <c:pt idx="16">
                  <c:v>64000000</c:v>
                </c:pt>
                <c:pt idx="17">
                  <c:v>64000000</c:v>
                </c:pt>
                <c:pt idx="18">
                  <c:v>64000000</c:v>
                </c:pt>
                <c:pt idx="19">
                  <c:v>64000000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CE-44E9-A2A1-F1327F2E8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652936"/>
        <c:axId val="949657200"/>
      </c:lineChart>
      <c:catAx>
        <c:axId val="94965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657200"/>
        <c:crosses val="autoZero"/>
        <c:auto val="1"/>
        <c:lblAlgn val="ctr"/>
        <c:lblOffset val="100"/>
        <c:noMultiLvlLbl val="0"/>
      </c:catAx>
      <c:valAx>
        <c:axId val="949657200"/>
        <c:scaling>
          <c:orientation val="minMax"/>
          <c:max val="1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65293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Reserve Forecasts </a:t>
            </a:r>
          </a:p>
          <a:p>
            <a:pPr>
              <a:defRPr sz="1600"/>
            </a:pPr>
            <a:r>
              <a:rPr lang="en-US" sz="1600" dirty="0"/>
              <a:t>2017 vs Current vs Sustainable Funding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'Reserve forecasts'!$A$34</c:f>
              <c:strCache>
                <c:ptCount val="1"/>
                <c:pt idx="0">
                  <c:v> 2017 Funding  </c:v>
                </c:pt>
              </c:strCache>
            </c:strRef>
          </c:tx>
          <c:spPr>
            <a:ln w="730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'Reserve forecasts'!$B$34:$CW$34</c:f>
              <c:numCache>
                <c:formatCode>_(* #,##0_);_(* \(#,##0\);_(* "-"_);_(@_)</c:formatCode>
                <c:ptCount val="100"/>
                <c:pt idx="0">
                  <c:v>33141385.643077128</c:v>
                </c:pt>
                <c:pt idx="1">
                  <c:v>20379978.54891637</c:v>
                </c:pt>
                <c:pt idx="2">
                  <c:v>6588755.3218458742</c:v>
                </c:pt>
                <c:pt idx="3">
                  <c:v>-8833077.0726163574</c:v>
                </c:pt>
                <c:pt idx="4">
                  <c:v>-20380783.727622524</c:v>
                </c:pt>
                <c:pt idx="5">
                  <c:v>-34663607.68949724</c:v>
                </c:pt>
                <c:pt idx="6">
                  <c:v>-51994927.78330265</c:v>
                </c:pt>
                <c:pt idx="7">
                  <c:v>-66007176.901767969</c:v>
                </c:pt>
                <c:pt idx="8">
                  <c:v>-79168568.032325268</c:v>
                </c:pt>
                <c:pt idx="9">
                  <c:v>-94112414.982691094</c:v>
                </c:pt>
                <c:pt idx="10">
                  <c:v>-111927151.38815875</c:v>
                </c:pt>
                <c:pt idx="11">
                  <c:v>-128403872.09038553</c:v>
                </c:pt>
                <c:pt idx="12">
                  <c:v>-143396665.30903855</c:v>
                </c:pt>
                <c:pt idx="13">
                  <c:v>-164351712.88965124</c:v>
                </c:pt>
                <c:pt idx="14">
                  <c:v>-177180536.1357674</c:v>
                </c:pt>
                <c:pt idx="15">
                  <c:v>-191197954.67032558</c:v>
                </c:pt>
                <c:pt idx="16">
                  <c:v>-204832726.32659245</c:v>
                </c:pt>
                <c:pt idx="17">
                  <c:v>-220272117.16747087</c:v>
                </c:pt>
                <c:pt idx="18">
                  <c:v>-235460944.12292531</c:v>
                </c:pt>
                <c:pt idx="19">
                  <c:v>-251143724.90962565</c:v>
                </c:pt>
                <c:pt idx="20">
                  <c:v>-266640415.9167828</c:v>
                </c:pt>
                <c:pt idx="21">
                  <c:v>-278739226.30989975</c:v>
                </c:pt>
                <c:pt idx="22">
                  <c:v>-292051157.80258787</c:v>
                </c:pt>
                <c:pt idx="23">
                  <c:v>-307266195.85952342</c:v>
                </c:pt>
                <c:pt idx="24">
                  <c:v>-321259034.5287832</c:v>
                </c:pt>
                <c:pt idx="25">
                  <c:v>-328226714.30746013</c:v>
                </c:pt>
                <c:pt idx="26">
                  <c:v>-336703715.6498763</c:v>
                </c:pt>
                <c:pt idx="27">
                  <c:v>-344212711.49274695</c:v>
                </c:pt>
                <c:pt idx="28">
                  <c:v>-352501052.8742581</c:v>
                </c:pt>
                <c:pt idx="29">
                  <c:v>-360980651.87011606</c:v>
                </c:pt>
                <c:pt idx="30">
                  <c:v>-369389263.06901884</c:v>
                </c:pt>
                <c:pt idx="31">
                  <c:v>-377785041.42885715</c:v>
                </c:pt>
                <c:pt idx="32">
                  <c:v>-382772791.91055131</c:v>
                </c:pt>
                <c:pt idx="33">
                  <c:v>-387401161.29306716</c:v>
                </c:pt>
                <c:pt idx="34">
                  <c:v>-390237778.08592057</c:v>
                </c:pt>
                <c:pt idx="35">
                  <c:v>-394822121.51222396</c:v>
                </c:pt>
                <c:pt idx="36">
                  <c:v>-398674239.05067271</c:v>
                </c:pt>
                <c:pt idx="37">
                  <c:v>-401611402.9653914</c:v>
                </c:pt>
                <c:pt idx="38">
                  <c:v>-409866647.79092836</c:v>
                </c:pt>
                <c:pt idx="39">
                  <c:v>-411309684.08017701</c:v>
                </c:pt>
                <c:pt idx="40">
                  <c:v>-415235461.26915795</c:v>
                </c:pt>
                <c:pt idx="41">
                  <c:v>-416089797.47956502</c:v>
                </c:pt>
                <c:pt idx="42">
                  <c:v>-418126084.03215915</c:v>
                </c:pt>
                <c:pt idx="43">
                  <c:v>-419989200.74533647</c:v>
                </c:pt>
                <c:pt idx="44">
                  <c:v>-422181592.79412115</c:v>
                </c:pt>
                <c:pt idx="45">
                  <c:v>-426017470.01889884</c:v>
                </c:pt>
                <c:pt idx="46">
                  <c:v>-431097110.90034348</c:v>
                </c:pt>
                <c:pt idx="47">
                  <c:v>-433434311.58415926</c:v>
                </c:pt>
                <c:pt idx="48">
                  <c:v>-439273762.53700215</c:v>
                </c:pt>
                <c:pt idx="49">
                  <c:v>-444445115.94846523</c:v>
                </c:pt>
                <c:pt idx="50">
                  <c:v>-454927459.84903026</c:v>
                </c:pt>
                <c:pt idx="51">
                  <c:v>-461528874.87539083</c:v>
                </c:pt>
                <c:pt idx="52">
                  <c:v>-465615475.72217095</c:v>
                </c:pt>
                <c:pt idx="53">
                  <c:v>-474040351.54492676</c:v>
                </c:pt>
                <c:pt idx="54">
                  <c:v>-475324953.63881326</c:v>
                </c:pt>
                <c:pt idx="55">
                  <c:v>-476644480.92623568</c:v>
                </c:pt>
                <c:pt idx="56">
                  <c:v>-478825315.28457379</c:v>
                </c:pt>
                <c:pt idx="57">
                  <c:v>-481964048.05840909</c:v>
                </c:pt>
                <c:pt idx="58">
                  <c:v>-482193917.03484756</c:v>
                </c:pt>
                <c:pt idx="59">
                  <c:v>-485926282.18204856</c:v>
                </c:pt>
                <c:pt idx="60">
                  <c:v>-491095611.65188366</c:v>
                </c:pt>
                <c:pt idx="61">
                  <c:v>-495144713.55458409</c:v>
                </c:pt>
                <c:pt idx="62">
                  <c:v>-498186376.51924199</c:v>
                </c:pt>
                <c:pt idx="63">
                  <c:v>-503296217.0669533</c:v>
                </c:pt>
                <c:pt idx="64">
                  <c:v>-505952918.23768812</c:v>
                </c:pt>
                <c:pt idx="65">
                  <c:v>-509425861.07792366</c:v>
                </c:pt>
                <c:pt idx="66">
                  <c:v>-514683644.54081041</c:v>
                </c:pt>
                <c:pt idx="67">
                  <c:v>-518492221.23167157</c:v>
                </c:pt>
                <c:pt idx="68">
                  <c:v>-521058356.30809885</c:v>
                </c:pt>
                <c:pt idx="69">
                  <c:v>-527378376.19963306</c:v>
                </c:pt>
                <c:pt idx="70">
                  <c:v>-538310056.33710694</c:v>
                </c:pt>
                <c:pt idx="71">
                  <c:v>-544061527.58761334</c:v>
                </c:pt>
                <c:pt idx="72">
                  <c:v>-547913780.75279415</c:v>
                </c:pt>
                <c:pt idx="73">
                  <c:v>-556210592.86711562</c:v>
                </c:pt>
                <c:pt idx="74">
                  <c:v>-560803625.05200875</c:v>
                </c:pt>
                <c:pt idx="75">
                  <c:v>-571683771.9300983</c:v>
                </c:pt>
                <c:pt idx="76">
                  <c:v>-582401874.34116542</c:v>
                </c:pt>
                <c:pt idx="77">
                  <c:v>-594226825.12962365</c:v>
                </c:pt>
                <c:pt idx="78">
                  <c:v>-613056629.88564754</c:v>
                </c:pt>
                <c:pt idx="79">
                  <c:v>-623943597.40117598</c:v>
                </c:pt>
                <c:pt idx="80">
                  <c:v>-637913483.10917926</c:v>
                </c:pt>
                <c:pt idx="81">
                  <c:v>-649657947.31677437</c:v>
                </c:pt>
                <c:pt idx="82">
                  <c:v>-660228008.08745849</c:v>
                </c:pt>
                <c:pt idx="83">
                  <c:v>-673733638.18176591</c:v>
                </c:pt>
                <c:pt idx="84">
                  <c:v>-685838570.17914116</c:v>
                </c:pt>
                <c:pt idx="85">
                  <c:v>-699386368.78236258</c:v>
                </c:pt>
                <c:pt idx="86">
                  <c:v>-714143238.17687488</c:v>
                </c:pt>
                <c:pt idx="87">
                  <c:v>-729019989.87507951</c:v>
                </c:pt>
                <c:pt idx="88">
                  <c:v>-747759213.1078757</c:v>
                </c:pt>
                <c:pt idx="89">
                  <c:v>-763620340.65061831</c:v>
                </c:pt>
                <c:pt idx="90">
                  <c:v>-780646185.71372128</c:v>
                </c:pt>
                <c:pt idx="91">
                  <c:v>-798146559.23897052</c:v>
                </c:pt>
                <c:pt idx="92">
                  <c:v>-814515965.84364343</c:v>
                </c:pt>
                <c:pt idx="93">
                  <c:v>-829692415.32296145</c:v>
                </c:pt>
                <c:pt idx="94">
                  <c:v>-843588206.46124685</c:v>
                </c:pt>
                <c:pt idx="95">
                  <c:v>-854980271.76053703</c:v>
                </c:pt>
                <c:pt idx="96">
                  <c:v>-866079078.5618006</c:v>
                </c:pt>
                <c:pt idx="97">
                  <c:v>-875437066.67427588</c:v>
                </c:pt>
                <c:pt idx="98">
                  <c:v>-893625367.82352054</c:v>
                </c:pt>
                <c:pt idx="99">
                  <c:v>-904966314.92671788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5E-43D3-A02E-3A7E87ED0561}"/>
            </c:ext>
          </c:extLst>
        </c:ser>
        <c:ser>
          <c:idx val="0"/>
          <c:order val="1"/>
          <c:tx>
            <c:v>Current Funding</c:v>
          </c:tx>
          <c:spPr>
            <a:ln w="698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'Reserve forecasts'!$B$1:$CW$1</c:f>
              <c:numCache>
                <c:formatCode>General</c:formatCode>
                <c:ptCount val="10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  <c:pt idx="29">
                  <c:v>2051</c:v>
                </c:pt>
                <c:pt idx="30">
                  <c:v>2052</c:v>
                </c:pt>
                <c:pt idx="31">
                  <c:v>2053</c:v>
                </c:pt>
                <c:pt idx="32">
                  <c:v>2054</c:v>
                </c:pt>
                <c:pt idx="33">
                  <c:v>2055</c:v>
                </c:pt>
                <c:pt idx="34">
                  <c:v>2056</c:v>
                </c:pt>
                <c:pt idx="35">
                  <c:v>2057</c:v>
                </c:pt>
                <c:pt idx="36">
                  <c:v>2058</c:v>
                </c:pt>
                <c:pt idx="37">
                  <c:v>2059</c:v>
                </c:pt>
                <c:pt idx="38">
                  <c:v>2060</c:v>
                </c:pt>
                <c:pt idx="39">
                  <c:v>2061</c:v>
                </c:pt>
                <c:pt idx="40">
                  <c:v>2062</c:v>
                </c:pt>
                <c:pt idx="41">
                  <c:v>2063</c:v>
                </c:pt>
                <c:pt idx="42">
                  <c:v>2064</c:v>
                </c:pt>
                <c:pt idx="43">
                  <c:v>2065</c:v>
                </c:pt>
                <c:pt idx="44">
                  <c:v>2066</c:v>
                </c:pt>
                <c:pt idx="45">
                  <c:v>2067</c:v>
                </c:pt>
                <c:pt idx="46">
                  <c:v>2068</c:v>
                </c:pt>
                <c:pt idx="47">
                  <c:v>2069</c:v>
                </c:pt>
                <c:pt idx="48">
                  <c:v>2070</c:v>
                </c:pt>
                <c:pt idx="49">
                  <c:v>2071</c:v>
                </c:pt>
                <c:pt idx="50">
                  <c:v>2072</c:v>
                </c:pt>
                <c:pt idx="51">
                  <c:v>2073</c:v>
                </c:pt>
                <c:pt idx="52">
                  <c:v>2074</c:v>
                </c:pt>
                <c:pt idx="53">
                  <c:v>2075</c:v>
                </c:pt>
                <c:pt idx="54">
                  <c:v>2076</c:v>
                </c:pt>
                <c:pt idx="55">
                  <c:v>2077</c:v>
                </c:pt>
                <c:pt idx="56">
                  <c:v>2078</c:v>
                </c:pt>
                <c:pt idx="57">
                  <c:v>2079</c:v>
                </c:pt>
                <c:pt idx="58">
                  <c:v>2080</c:v>
                </c:pt>
                <c:pt idx="59">
                  <c:v>2081</c:v>
                </c:pt>
                <c:pt idx="60">
                  <c:v>2082</c:v>
                </c:pt>
                <c:pt idx="61">
                  <c:v>2083</c:v>
                </c:pt>
                <c:pt idx="62">
                  <c:v>2084</c:v>
                </c:pt>
                <c:pt idx="63">
                  <c:v>2085</c:v>
                </c:pt>
                <c:pt idx="64">
                  <c:v>2086</c:v>
                </c:pt>
                <c:pt idx="65">
                  <c:v>2087</c:v>
                </c:pt>
                <c:pt idx="66">
                  <c:v>2088</c:v>
                </c:pt>
                <c:pt idx="67">
                  <c:v>2089</c:v>
                </c:pt>
                <c:pt idx="68">
                  <c:v>2090</c:v>
                </c:pt>
                <c:pt idx="69">
                  <c:v>2091</c:v>
                </c:pt>
                <c:pt idx="70">
                  <c:v>2092</c:v>
                </c:pt>
                <c:pt idx="71">
                  <c:v>2093</c:v>
                </c:pt>
                <c:pt idx="72">
                  <c:v>2094</c:v>
                </c:pt>
                <c:pt idx="73">
                  <c:v>2095</c:v>
                </c:pt>
                <c:pt idx="74">
                  <c:v>2096</c:v>
                </c:pt>
                <c:pt idx="75">
                  <c:v>2097</c:v>
                </c:pt>
                <c:pt idx="76">
                  <c:v>2098</c:v>
                </c:pt>
                <c:pt idx="77">
                  <c:v>2099</c:v>
                </c:pt>
                <c:pt idx="78">
                  <c:v>2100</c:v>
                </c:pt>
                <c:pt idx="79">
                  <c:v>2101</c:v>
                </c:pt>
                <c:pt idx="80">
                  <c:v>2102</c:v>
                </c:pt>
                <c:pt idx="81">
                  <c:v>2103</c:v>
                </c:pt>
                <c:pt idx="82">
                  <c:v>2104</c:v>
                </c:pt>
                <c:pt idx="83">
                  <c:v>2105</c:v>
                </c:pt>
                <c:pt idx="84">
                  <c:v>2106</c:v>
                </c:pt>
                <c:pt idx="85">
                  <c:v>2107</c:v>
                </c:pt>
                <c:pt idx="86">
                  <c:v>2108</c:v>
                </c:pt>
                <c:pt idx="87">
                  <c:v>2109</c:v>
                </c:pt>
                <c:pt idx="88">
                  <c:v>2110</c:v>
                </c:pt>
                <c:pt idx="89">
                  <c:v>2111</c:v>
                </c:pt>
                <c:pt idx="90">
                  <c:v>2112</c:v>
                </c:pt>
                <c:pt idx="91">
                  <c:v>2113</c:v>
                </c:pt>
                <c:pt idx="92">
                  <c:v>2114</c:v>
                </c:pt>
                <c:pt idx="93">
                  <c:v>2115</c:v>
                </c:pt>
                <c:pt idx="94">
                  <c:v>2116</c:v>
                </c:pt>
                <c:pt idx="95">
                  <c:v>2117</c:v>
                </c:pt>
                <c:pt idx="96">
                  <c:v>2118</c:v>
                </c:pt>
                <c:pt idx="97">
                  <c:v>2119</c:v>
                </c:pt>
                <c:pt idx="98">
                  <c:v>2120</c:v>
                </c:pt>
                <c:pt idx="99">
                  <c:v>2121</c:v>
                </c:pt>
              </c:numCache>
            </c:numRef>
          </c:cat>
          <c:val>
            <c:numRef>
              <c:f>'Reserve forecasts'!$B$30:$CW$30</c:f>
              <c:numCache>
                <c:formatCode>_(* #,##0_);_(* \(#,##0\);_(* "-"_);_(@_)</c:formatCode>
                <c:ptCount val="100"/>
                <c:pt idx="0">
                  <c:v>37641385.643077128</c:v>
                </c:pt>
                <c:pt idx="1">
                  <c:v>29379978.54891637</c:v>
                </c:pt>
                <c:pt idx="2">
                  <c:v>20088755.321845874</c:v>
                </c:pt>
                <c:pt idx="3">
                  <c:v>9166922.9273836426</c:v>
                </c:pt>
                <c:pt idx="4">
                  <c:v>2119216.272377478</c:v>
                </c:pt>
                <c:pt idx="5">
                  <c:v>-7663607.689497238</c:v>
                </c:pt>
                <c:pt idx="6">
                  <c:v>-20494927.783302642</c:v>
                </c:pt>
                <c:pt idx="7">
                  <c:v>-30007176.901767962</c:v>
                </c:pt>
                <c:pt idx="8">
                  <c:v>-38668568.03232526</c:v>
                </c:pt>
                <c:pt idx="9">
                  <c:v>-49112414.982691094</c:v>
                </c:pt>
                <c:pt idx="10">
                  <c:v>-62427151.388158754</c:v>
                </c:pt>
                <c:pt idx="11">
                  <c:v>-74403872.090385526</c:v>
                </c:pt>
                <c:pt idx="12">
                  <c:v>-84896665.30903855</c:v>
                </c:pt>
                <c:pt idx="13">
                  <c:v>-101351712.88965124</c:v>
                </c:pt>
                <c:pt idx="14">
                  <c:v>-109680536.13576742</c:v>
                </c:pt>
                <c:pt idx="15">
                  <c:v>-119197954.67032561</c:v>
                </c:pt>
                <c:pt idx="16">
                  <c:v>-128332726.32659249</c:v>
                </c:pt>
                <c:pt idx="17">
                  <c:v>-139272117.1674709</c:v>
                </c:pt>
                <c:pt idx="18">
                  <c:v>-149960944.12292534</c:v>
                </c:pt>
                <c:pt idx="19">
                  <c:v>-161143724.90962568</c:v>
                </c:pt>
                <c:pt idx="20">
                  <c:v>-172140415.91678286</c:v>
                </c:pt>
                <c:pt idx="21">
                  <c:v>-179739226.30989978</c:v>
                </c:pt>
                <c:pt idx="22">
                  <c:v>-188551157.80258793</c:v>
                </c:pt>
                <c:pt idx="23">
                  <c:v>-199266195.85952348</c:v>
                </c:pt>
                <c:pt idx="24">
                  <c:v>-208759034.52878326</c:v>
                </c:pt>
                <c:pt idx="25">
                  <c:v>-211226714.30746022</c:v>
                </c:pt>
                <c:pt idx="26">
                  <c:v>-215203715.64987642</c:v>
                </c:pt>
                <c:pt idx="27">
                  <c:v>-218212711.49274707</c:v>
                </c:pt>
                <c:pt idx="28">
                  <c:v>-222001052.87425822</c:v>
                </c:pt>
                <c:pt idx="29">
                  <c:v>-225980651.8701162</c:v>
                </c:pt>
                <c:pt idx="30">
                  <c:v>-229889263.06901899</c:v>
                </c:pt>
                <c:pt idx="31">
                  <c:v>-233785041.42885733</c:v>
                </c:pt>
                <c:pt idx="32">
                  <c:v>-234272791.91055152</c:v>
                </c:pt>
                <c:pt idx="33">
                  <c:v>-234401161.29306737</c:v>
                </c:pt>
                <c:pt idx="34">
                  <c:v>-232737778.08592075</c:v>
                </c:pt>
                <c:pt idx="35">
                  <c:v>-232822121.51222414</c:v>
                </c:pt>
                <c:pt idx="36">
                  <c:v>-232174239.05067289</c:v>
                </c:pt>
                <c:pt idx="37">
                  <c:v>-230611402.96539158</c:v>
                </c:pt>
                <c:pt idx="38">
                  <c:v>-234366647.79092854</c:v>
                </c:pt>
                <c:pt idx="39">
                  <c:v>-231309684.08017719</c:v>
                </c:pt>
                <c:pt idx="40">
                  <c:v>-230735461.26915812</c:v>
                </c:pt>
                <c:pt idx="41">
                  <c:v>-227089797.4795652</c:v>
                </c:pt>
                <c:pt idx="42">
                  <c:v>-224626084.03215936</c:v>
                </c:pt>
                <c:pt idx="43">
                  <c:v>-221989200.74533665</c:v>
                </c:pt>
                <c:pt idx="44">
                  <c:v>-219681592.7941213</c:v>
                </c:pt>
                <c:pt idx="45">
                  <c:v>-219017470.01889896</c:v>
                </c:pt>
                <c:pt idx="46">
                  <c:v>-219597110.90034363</c:v>
                </c:pt>
                <c:pt idx="47">
                  <c:v>-217434311.5841594</c:v>
                </c:pt>
                <c:pt idx="48">
                  <c:v>-218773762.5370023</c:v>
                </c:pt>
                <c:pt idx="49">
                  <c:v>-219445115.94846535</c:v>
                </c:pt>
                <c:pt idx="50">
                  <c:v>-225427459.84903041</c:v>
                </c:pt>
                <c:pt idx="51">
                  <c:v>-227528874.87539095</c:v>
                </c:pt>
                <c:pt idx="52">
                  <c:v>-227115475.7221711</c:v>
                </c:pt>
                <c:pt idx="53">
                  <c:v>-231040351.54492688</c:v>
                </c:pt>
                <c:pt idx="54">
                  <c:v>-227824953.63881341</c:v>
                </c:pt>
                <c:pt idx="55">
                  <c:v>-224644480.92623585</c:v>
                </c:pt>
                <c:pt idx="56">
                  <c:v>-222325315.284574</c:v>
                </c:pt>
                <c:pt idx="57">
                  <c:v>-220964048.05840933</c:v>
                </c:pt>
                <c:pt idx="58">
                  <c:v>-216693917.0348478</c:v>
                </c:pt>
                <c:pt idx="59">
                  <c:v>-215926282.18204877</c:v>
                </c:pt>
                <c:pt idx="60">
                  <c:v>-216595611.6518839</c:v>
                </c:pt>
                <c:pt idx="61">
                  <c:v>-216144713.55458432</c:v>
                </c:pt>
                <c:pt idx="62">
                  <c:v>-214686376.51924226</c:v>
                </c:pt>
                <c:pt idx="63">
                  <c:v>-215296217.06695357</c:v>
                </c:pt>
                <c:pt idx="64">
                  <c:v>-213452918.23768839</c:v>
                </c:pt>
                <c:pt idx="65">
                  <c:v>-212425861.07792395</c:v>
                </c:pt>
                <c:pt idx="66">
                  <c:v>-213183644.54081073</c:v>
                </c:pt>
                <c:pt idx="67">
                  <c:v>-212492221.2316719</c:v>
                </c:pt>
                <c:pt idx="68">
                  <c:v>-210558356.30809918</c:v>
                </c:pt>
                <c:pt idx="69">
                  <c:v>-212378376.19963342</c:v>
                </c:pt>
                <c:pt idx="70">
                  <c:v>-218810056.33710727</c:v>
                </c:pt>
                <c:pt idx="71">
                  <c:v>-220061527.5876137</c:v>
                </c:pt>
                <c:pt idx="72">
                  <c:v>-219413780.75279453</c:v>
                </c:pt>
                <c:pt idx="73">
                  <c:v>-223210592.86711603</c:v>
                </c:pt>
                <c:pt idx="74">
                  <c:v>-223303625.0520092</c:v>
                </c:pt>
                <c:pt idx="75">
                  <c:v>-229683771.93009871</c:v>
                </c:pt>
                <c:pt idx="76">
                  <c:v>-235901874.34116578</c:v>
                </c:pt>
                <c:pt idx="77">
                  <c:v>-243226825.12962395</c:v>
                </c:pt>
                <c:pt idx="78">
                  <c:v>-257556629.8856478</c:v>
                </c:pt>
                <c:pt idx="79">
                  <c:v>-263943597.40117627</c:v>
                </c:pt>
                <c:pt idx="80">
                  <c:v>-273413483.10917962</c:v>
                </c:pt>
                <c:pt idx="81">
                  <c:v>-280657947.31677479</c:v>
                </c:pt>
                <c:pt idx="82">
                  <c:v>-286728008.08745897</c:v>
                </c:pt>
                <c:pt idx="83">
                  <c:v>-295733638.18176639</c:v>
                </c:pt>
                <c:pt idx="84">
                  <c:v>-303338570.17914164</c:v>
                </c:pt>
                <c:pt idx="85">
                  <c:v>-312386368.78236306</c:v>
                </c:pt>
                <c:pt idx="86">
                  <c:v>-322643238.17687529</c:v>
                </c:pt>
                <c:pt idx="87">
                  <c:v>-333019989.87507987</c:v>
                </c:pt>
                <c:pt idx="88">
                  <c:v>-347259213.10787606</c:v>
                </c:pt>
                <c:pt idx="89">
                  <c:v>-358620340.65061867</c:v>
                </c:pt>
                <c:pt idx="90">
                  <c:v>-371146185.71372157</c:v>
                </c:pt>
                <c:pt idx="91">
                  <c:v>-384146559.23897082</c:v>
                </c:pt>
                <c:pt idx="92">
                  <c:v>-396015965.84364372</c:v>
                </c:pt>
                <c:pt idx="93">
                  <c:v>-406692415.32296175</c:v>
                </c:pt>
                <c:pt idx="94">
                  <c:v>-416088206.46124715</c:v>
                </c:pt>
                <c:pt idx="95">
                  <c:v>-422980271.76053733</c:v>
                </c:pt>
                <c:pt idx="96">
                  <c:v>-429579078.56180084</c:v>
                </c:pt>
                <c:pt idx="97">
                  <c:v>-434437066.67427611</c:v>
                </c:pt>
                <c:pt idx="98">
                  <c:v>-448125367.82352078</c:v>
                </c:pt>
                <c:pt idx="99">
                  <c:v>-454966314.92671806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5E-43D3-A02E-3A7E87ED0561}"/>
            </c:ext>
          </c:extLst>
        </c:ser>
        <c:ser>
          <c:idx val="1"/>
          <c:order val="2"/>
          <c:tx>
            <c:v>Sustainable Funding</c:v>
          </c:tx>
          <c:spPr>
            <a:ln w="730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'Reserve forecasts'!$B$1:$CW$1</c:f>
              <c:numCache>
                <c:formatCode>General</c:formatCode>
                <c:ptCount val="10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  <c:pt idx="29">
                  <c:v>2051</c:v>
                </c:pt>
                <c:pt idx="30">
                  <c:v>2052</c:v>
                </c:pt>
                <c:pt idx="31">
                  <c:v>2053</c:v>
                </c:pt>
                <c:pt idx="32">
                  <c:v>2054</c:v>
                </c:pt>
                <c:pt idx="33">
                  <c:v>2055</c:v>
                </c:pt>
                <c:pt idx="34">
                  <c:v>2056</c:v>
                </c:pt>
                <c:pt idx="35">
                  <c:v>2057</c:v>
                </c:pt>
                <c:pt idx="36">
                  <c:v>2058</c:v>
                </c:pt>
                <c:pt idx="37">
                  <c:v>2059</c:v>
                </c:pt>
                <c:pt idx="38">
                  <c:v>2060</c:v>
                </c:pt>
                <c:pt idx="39">
                  <c:v>2061</c:v>
                </c:pt>
                <c:pt idx="40">
                  <c:v>2062</c:v>
                </c:pt>
                <c:pt idx="41">
                  <c:v>2063</c:v>
                </c:pt>
                <c:pt idx="42">
                  <c:v>2064</c:v>
                </c:pt>
                <c:pt idx="43">
                  <c:v>2065</c:v>
                </c:pt>
                <c:pt idx="44">
                  <c:v>2066</c:v>
                </c:pt>
                <c:pt idx="45">
                  <c:v>2067</c:v>
                </c:pt>
                <c:pt idx="46">
                  <c:v>2068</c:v>
                </c:pt>
                <c:pt idx="47">
                  <c:v>2069</c:v>
                </c:pt>
                <c:pt idx="48">
                  <c:v>2070</c:v>
                </c:pt>
                <c:pt idx="49">
                  <c:v>2071</c:v>
                </c:pt>
                <c:pt idx="50">
                  <c:v>2072</c:v>
                </c:pt>
                <c:pt idx="51">
                  <c:v>2073</c:v>
                </c:pt>
                <c:pt idx="52">
                  <c:v>2074</c:v>
                </c:pt>
                <c:pt idx="53">
                  <c:v>2075</c:v>
                </c:pt>
                <c:pt idx="54">
                  <c:v>2076</c:v>
                </c:pt>
                <c:pt idx="55">
                  <c:v>2077</c:v>
                </c:pt>
                <c:pt idx="56">
                  <c:v>2078</c:v>
                </c:pt>
                <c:pt idx="57">
                  <c:v>2079</c:v>
                </c:pt>
                <c:pt idx="58">
                  <c:v>2080</c:v>
                </c:pt>
                <c:pt idx="59">
                  <c:v>2081</c:v>
                </c:pt>
                <c:pt idx="60">
                  <c:v>2082</c:v>
                </c:pt>
                <c:pt idx="61">
                  <c:v>2083</c:v>
                </c:pt>
                <c:pt idx="62">
                  <c:v>2084</c:v>
                </c:pt>
                <c:pt idx="63">
                  <c:v>2085</c:v>
                </c:pt>
                <c:pt idx="64">
                  <c:v>2086</c:v>
                </c:pt>
                <c:pt idx="65">
                  <c:v>2087</c:v>
                </c:pt>
                <c:pt idx="66">
                  <c:v>2088</c:v>
                </c:pt>
                <c:pt idx="67">
                  <c:v>2089</c:v>
                </c:pt>
                <c:pt idx="68">
                  <c:v>2090</c:v>
                </c:pt>
                <c:pt idx="69">
                  <c:v>2091</c:v>
                </c:pt>
                <c:pt idx="70">
                  <c:v>2092</c:v>
                </c:pt>
                <c:pt idx="71">
                  <c:v>2093</c:v>
                </c:pt>
                <c:pt idx="72">
                  <c:v>2094</c:v>
                </c:pt>
                <c:pt idx="73">
                  <c:v>2095</c:v>
                </c:pt>
                <c:pt idx="74">
                  <c:v>2096</c:v>
                </c:pt>
                <c:pt idx="75">
                  <c:v>2097</c:v>
                </c:pt>
                <c:pt idx="76">
                  <c:v>2098</c:v>
                </c:pt>
                <c:pt idx="77">
                  <c:v>2099</c:v>
                </c:pt>
                <c:pt idx="78">
                  <c:v>2100</c:v>
                </c:pt>
                <c:pt idx="79">
                  <c:v>2101</c:v>
                </c:pt>
                <c:pt idx="80">
                  <c:v>2102</c:v>
                </c:pt>
                <c:pt idx="81">
                  <c:v>2103</c:v>
                </c:pt>
                <c:pt idx="82">
                  <c:v>2104</c:v>
                </c:pt>
                <c:pt idx="83">
                  <c:v>2105</c:v>
                </c:pt>
                <c:pt idx="84">
                  <c:v>2106</c:v>
                </c:pt>
                <c:pt idx="85">
                  <c:v>2107</c:v>
                </c:pt>
                <c:pt idx="86">
                  <c:v>2108</c:v>
                </c:pt>
                <c:pt idx="87">
                  <c:v>2109</c:v>
                </c:pt>
                <c:pt idx="88">
                  <c:v>2110</c:v>
                </c:pt>
                <c:pt idx="89">
                  <c:v>2111</c:v>
                </c:pt>
                <c:pt idx="90">
                  <c:v>2112</c:v>
                </c:pt>
                <c:pt idx="91">
                  <c:v>2113</c:v>
                </c:pt>
                <c:pt idx="92">
                  <c:v>2114</c:v>
                </c:pt>
                <c:pt idx="93">
                  <c:v>2115</c:v>
                </c:pt>
                <c:pt idx="94">
                  <c:v>2116</c:v>
                </c:pt>
                <c:pt idx="95">
                  <c:v>2117</c:v>
                </c:pt>
                <c:pt idx="96">
                  <c:v>2118</c:v>
                </c:pt>
                <c:pt idx="97">
                  <c:v>2119</c:v>
                </c:pt>
                <c:pt idx="98">
                  <c:v>2120</c:v>
                </c:pt>
                <c:pt idx="99">
                  <c:v>2121</c:v>
                </c:pt>
              </c:numCache>
            </c:numRef>
          </c:cat>
          <c:val>
            <c:numRef>
              <c:f>'Reserve forecasts'!$B$32:$CW$32</c:f>
              <c:numCache>
                <c:formatCode>_(* #,##0_);_(* \(#,##0\);_(* "-"_);_(@_)</c:formatCode>
                <c:ptCount val="100"/>
                <c:pt idx="0">
                  <c:v>42241385.643077128</c:v>
                </c:pt>
                <c:pt idx="1">
                  <c:v>38579978.54891637</c:v>
                </c:pt>
                <c:pt idx="2">
                  <c:v>33888755.321845874</c:v>
                </c:pt>
                <c:pt idx="3">
                  <c:v>27566922.927383643</c:v>
                </c:pt>
                <c:pt idx="4">
                  <c:v>25119216.272377484</c:v>
                </c:pt>
                <c:pt idx="5">
                  <c:v>19936392.310502768</c:v>
                </c:pt>
                <c:pt idx="6">
                  <c:v>11705072.216697361</c:v>
                </c:pt>
                <c:pt idx="7">
                  <c:v>6792823.098232042</c:v>
                </c:pt>
                <c:pt idx="8">
                  <c:v>2731431.9676747434</c:v>
                </c:pt>
                <c:pt idx="9">
                  <c:v>-3112414.9826910868</c:v>
                </c:pt>
                <c:pt idx="10">
                  <c:v>-11827151.38815875</c:v>
                </c:pt>
                <c:pt idx="11">
                  <c:v>-19203872.090385515</c:v>
                </c:pt>
                <c:pt idx="12">
                  <c:v>-25096665.309038546</c:v>
                </c:pt>
                <c:pt idx="13">
                  <c:v>-36951712.889651224</c:v>
                </c:pt>
                <c:pt idx="14">
                  <c:v>-40680536.1357674</c:v>
                </c:pt>
                <c:pt idx="15">
                  <c:v>-45597954.670325585</c:v>
                </c:pt>
                <c:pt idx="16">
                  <c:v>-50132726.326592468</c:v>
                </c:pt>
                <c:pt idx="17">
                  <c:v>-56472117.167470887</c:v>
                </c:pt>
                <c:pt idx="18">
                  <c:v>-62560944.122925326</c:v>
                </c:pt>
                <c:pt idx="19">
                  <c:v>-69143724.909625664</c:v>
                </c:pt>
                <c:pt idx="20">
                  <c:v>-75540415.916782826</c:v>
                </c:pt>
                <c:pt idx="21">
                  <c:v>-78539226.309899747</c:v>
                </c:pt>
                <c:pt idx="22">
                  <c:v>-82751157.802587882</c:v>
                </c:pt>
                <c:pt idx="23">
                  <c:v>-88866195.859523416</c:v>
                </c:pt>
                <c:pt idx="24">
                  <c:v>-93759034.528783202</c:v>
                </c:pt>
                <c:pt idx="25">
                  <c:v>-91626714.307460144</c:v>
                </c:pt>
                <c:pt idx="26">
                  <c:v>-91003715.649876326</c:v>
                </c:pt>
                <c:pt idx="27">
                  <c:v>-89412711.492746964</c:v>
                </c:pt>
                <c:pt idx="28">
                  <c:v>-88601052.874258101</c:v>
                </c:pt>
                <c:pt idx="29">
                  <c:v>-87980651.87011607</c:v>
                </c:pt>
                <c:pt idx="30">
                  <c:v>-87289263.069018871</c:v>
                </c:pt>
                <c:pt idx="31">
                  <c:v>-86585041.428857207</c:v>
                </c:pt>
                <c:pt idx="32">
                  <c:v>-82472791.910551384</c:v>
                </c:pt>
                <c:pt idx="33">
                  <c:v>-78001161.293067232</c:v>
                </c:pt>
                <c:pt idx="34">
                  <c:v>-71737778.085920632</c:v>
                </c:pt>
                <c:pt idx="35">
                  <c:v>-67222121.512224019</c:v>
                </c:pt>
                <c:pt idx="36">
                  <c:v>-61974239.05067277</c:v>
                </c:pt>
                <c:pt idx="37">
                  <c:v>-55811402.965391457</c:v>
                </c:pt>
                <c:pt idx="38">
                  <c:v>-54966647.790928409</c:v>
                </c:pt>
                <c:pt idx="39">
                  <c:v>-47309684.080177039</c:v>
                </c:pt>
                <c:pt idx="40">
                  <c:v>-42135461.269157961</c:v>
                </c:pt>
                <c:pt idx="41">
                  <c:v>-33889797.479565039</c:v>
                </c:pt>
                <c:pt idx="42">
                  <c:v>-26826084.032159183</c:v>
                </c:pt>
                <c:pt idx="43">
                  <c:v>-19589200.74533648</c:v>
                </c:pt>
                <c:pt idx="44">
                  <c:v>-12681592.794121137</c:v>
                </c:pt>
                <c:pt idx="45">
                  <c:v>-7417470.0188988168</c:v>
                </c:pt>
                <c:pt idx="46">
                  <c:v>-3397110.9003434759</c:v>
                </c:pt>
                <c:pt idx="47">
                  <c:v>3365688.4158407543</c:v>
                </c:pt>
                <c:pt idx="48">
                  <c:v>6626237.4629978612</c:v>
                </c:pt>
                <c:pt idx="49">
                  <c:v>10554884.051534802</c:v>
                </c:pt>
                <c:pt idx="50">
                  <c:v>9172540.1509697568</c:v>
                </c:pt>
                <c:pt idx="51">
                  <c:v>11671125.124609206</c:v>
                </c:pt>
                <c:pt idx="52">
                  <c:v>16684524.277829058</c:v>
                </c:pt>
                <c:pt idx="53">
                  <c:v>17359648.455073275</c:v>
                </c:pt>
                <c:pt idx="54">
                  <c:v>25175046.36118675</c:v>
                </c:pt>
                <c:pt idx="55">
                  <c:v>32955519.073764309</c:v>
                </c:pt>
                <c:pt idx="56">
                  <c:v>39874684.715426169</c:v>
                </c:pt>
                <c:pt idx="57">
                  <c:v>45835951.941590838</c:v>
                </c:pt>
                <c:pt idx="58">
                  <c:v>54706082.96515239</c:v>
                </c:pt>
                <c:pt idx="59">
                  <c:v>60073717.817951404</c:v>
                </c:pt>
                <c:pt idx="60">
                  <c:v>64004388.348116294</c:v>
                </c:pt>
                <c:pt idx="61">
                  <c:v>69055286.445415869</c:v>
                </c:pt>
                <c:pt idx="62">
                  <c:v>75113623.480757937</c:v>
                </c:pt>
                <c:pt idx="63">
                  <c:v>79103782.933046624</c:v>
                </c:pt>
                <c:pt idx="64">
                  <c:v>85547081.762311801</c:v>
                </c:pt>
                <c:pt idx="65">
                  <c:v>91174138.922076255</c:v>
                </c:pt>
                <c:pt idx="66">
                  <c:v>95016355.459189475</c:v>
                </c:pt>
                <c:pt idx="67">
                  <c:v>100307778.76832832</c:v>
                </c:pt>
                <c:pt idx="68">
                  <c:v>106841643.69190104</c:v>
                </c:pt>
                <c:pt idx="69">
                  <c:v>109621623.80036682</c:v>
                </c:pt>
                <c:pt idx="70">
                  <c:v>107789943.66289297</c:v>
                </c:pt>
                <c:pt idx="71">
                  <c:v>111138472.41238655</c:v>
                </c:pt>
                <c:pt idx="72">
                  <c:v>116386219.24720572</c:v>
                </c:pt>
                <c:pt idx="73">
                  <c:v>117189407.13288422</c:v>
                </c:pt>
                <c:pt idx="74">
                  <c:v>121696374.94799106</c:v>
                </c:pt>
                <c:pt idx="75">
                  <c:v>119916228.06990156</c:v>
                </c:pt>
                <c:pt idx="76">
                  <c:v>118298125.65883449</c:v>
                </c:pt>
                <c:pt idx="77">
                  <c:v>115573174.8703763</c:v>
                </c:pt>
                <c:pt idx="78">
                  <c:v>105843370.11435243</c:v>
                </c:pt>
                <c:pt idx="79">
                  <c:v>104056402.59882395</c:v>
                </c:pt>
                <c:pt idx="80">
                  <c:v>99186516.890820622</c:v>
                </c:pt>
                <c:pt idx="81">
                  <c:v>96542052.683225468</c:v>
                </c:pt>
                <c:pt idx="82">
                  <c:v>95071991.9125413</c:v>
                </c:pt>
                <c:pt idx="83">
                  <c:v>90666361.818233877</c:v>
                </c:pt>
                <c:pt idx="84">
                  <c:v>87661429.820858628</c:v>
                </c:pt>
                <c:pt idx="85">
                  <c:v>83213631.217637196</c:v>
                </c:pt>
                <c:pt idx="86">
                  <c:v>77556761.82312493</c:v>
                </c:pt>
                <c:pt idx="87">
                  <c:v>71780010.124920338</c:v>
                </c:pt>
                <c:pt idx="88">
                  <c:v>62140786.892124131</c:v>
                </c:pt>
                <c:pt idx="89">
                  <c:v>55379659.349381536</c:v>
                </c:pt>
                <c:pt idx="90">
                  <c:v>47453814.28627862</c:v>
                </c:pt>
                <c:pt idx="91">
                  <c:v>39053440.7610294</c:v>
                </c:pt>
                <c:pt idx="92">
                  <c:v>31784034.156356469</c:v>
                </c:pt>
                <c:pt idx="93">
                  <c:v>25707584.677038439</c:v>
                </c:pt>
                <c:pt idx="94">
                  <c:v>20911793.538753036</c:v>
                </c:pt>
                <c:pt idx="95">
                  <c:v>18619728.239462879</c:v>
                </c:pt>
                <c:pt idx="96">
                  <c:v>16620921.438199345</c:v>
                </c:pt>
                <c:pt idx="97">
                  <c:v>16362933.325724045</c:v>
                </c:pt>
                <c:pt idx="98">
                  <c:v>7274632.1764793582</c:v>
                </c:pt>
                <c:pt idx="99">
                  <c:v>5033685.0732820723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5E-43D3-A02E-3A7E87ED0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4107520"/>
        <c:axId val="874115392"/>
      </c:lineChart>
      <c:catAx>
        <c:axId val="87410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115392"/>
        <c:crosses val="autoZero"/>
        <c:auto val="1"/>
        <c:lblAlgn val="ctr"/>
        <c:lblOffset val="100"/>
        <c:noMultiLvlLbl val="0"/>
      </c:catAx>
      <c:valAx>
        <c:axId val="87411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10752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78424-D970-45A1-ACCC-1DA781946C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16F5069-8A6E-4CB9-A85B-4C523075E9F3}">
      <dgm:prSet phldrT="[Text]"/>
      <dgm:spPr/>
      <dgm:t>
        <a:bodyPr/>
        <a:lstStyle/>
        <a:p>
          <a:r>
            <a:rPr lang="en-CA" dirty="0"/>
            <a:t>Rezoning</a:t>
          </a:r>
        </a:p>
      </dgm:t>
    </dgm:pt>
    <dgm:pt modelId="{FA397AD2-2746-4158-A6B3-5D2F4DCB92AC}" type="parTrans" cxnId="{9F7E4A64-307C-48E6-92E5-688F8D714B8B}">
      <dgm:prSet/>
      <dgm:spPr/>
      <dgm:t>
        <a:bodyPr/>
        <a:lstStyle/>
        <a:p>
          <a:endParaRPr lang="en-CA"/>
        </a:p>
      </dgm:t>
    </dgm:pt>
    <dgm:pt modelId="{D2DA9EB9-1C59-4BA1-9E98-14BFEA070338}" type="sibTrans" cxnId="{9F7E4A64-307C-48E6-92E5-688F8D714B8B}">
      <dgm:prSet/>
      <dgm:spPr/>
      <dgm:t>
        <a:bodyPr/>
        <a:lstStyle/>
        <a:p>
          <a:endParaRPr lang="en-CA"/>
        </a:p>
      </dgm:t>
    </dgm:pt>
    <dgm:pt modelId="{7BC8BF46-E403-42D2-8DDB-52C9A043C78A}">
      <dgm:prSet phldrT="[Text]"/>
      <dgm:spPr/>
      <dgm:t>
        <a:bodyPr/>
        <a:lstStyle/>
        <a:p>
          <a:r>
            <a:rPr lang="en-CA" dirty="0"/>
            <a:t>Subdivision</a:t>
          </a:r>
        </a:p>
      </dgm:t>
    </dgm:pt>
    <dgm:pt modelId="{B490490F-08A7-455D-855E-E38598B72475}" type="parTrans" cxnId="{3395AEDA-55A3-4B40-ADF1-1EEC43826AC3}">
      <dgm:prSet/>
      <dgm:spPr/>
      <dgm:t>
        <a:bodyPr/>
        <a:lstStyle/>
        <a:p>
          <a:endParaRPr lang="en-CA"/>
        </a:p>
      </dgm:t>
    </dgm:pt>
    <dgm:pt modelId="{CEABAB3D-6BED-4E84-9A23-C472B006131E}" type="sibTrans" cxnId="{3395AEDA-55A3-4B40-ADF1-1EEC43826AC3}">
      <dgm:prSet/>
      <dgm:spPr/>
      <dgm:t>
        <a:bodyPr/>
        <a:lstStyle/>
        <a:p>
          <a:endParaRPr lang="en-CA"/>
        </a:p>
      </dgm:t>
    </dgm:pt>
    <dgm:pt modelId="{1AA91403-1F3D-4EF3-A87C-620D0876EFFD}">
      <dgm:prSet phldrT="[Text]"/>
      <dgm:spPr/>
      <dgm:t>
        <a:bodyPr/>
        <a:lstStyle/>
        <a:p>
          <a:r>
            <a:rPr lang="en-CA" dirty="0"/>
            <a:t>Building Permit</a:t>
          </a:r>
        </a:p>
      </dgm:t>
    </dgm:pt>
    <dgm:pt modelId="{C80AEF16-555B-4DAC-A1DC-74A6BE3EC5B9}" type="parTrans" cxnId="{6E17F58D-2CFA-4C66-B95A-0EE24C5266FC}">
      <dgm:prSet/>
      <dgm:spPr/>
      <dgm:t>
        <a:bodyPr/>
        <a:lstStyle/>
        <a:p>
          <a:endParaRPr lang="en-CA"/>
        </a:p>
      </dgm:t>
    </dgm:pt>
    <dgm:pt modelId="{1C4941FF-E3F9-486D-B463-0EFF0F0B20DF}" type="sibTrans" cxnId="{6E17F58D-2CFA-4C66-B95A-0EE24C5266FC}">
      <dgm:prSet/>
      <dgm:spPr/>
      <dgm:t>
        <a:bodyPr/>
        <a:lstStyle/>
        <a:p>
          <a:endParaRPr lang="en-CA"/>
        </a:p>
      </dgm:t>
    </dgm:pt>
    <dgm:pt modelId="{76CDBD63-DD47-44CF-99CF-64C9536EC930}" type="pres">
      <dgm:prSet presAssocID="{2E578424-D970-45A1-ACCC-1DA781946C3E}" presName="Name0" presStyleCnt="0">
        <dgm:presLayoutVars>
          <dgm:dir/>
          <dgm:resizeHandles val="exact"/>
        </dgm:presLayoutVars>
      </dgm:prSet>
      <dgm:spPr/>
    </dgm:pt>
    <dgm:pt modelId="{8018ED3C-43CC-45A3-A0C1-CD6BEC18D4B8}" type="pres">
      <dgm:prSet presAssocID="{816F5069-8A6E-4CB9-A85B-4C523075E9F3}" presName="node" presStyleLbl="node1" presStyleIdx="0" presStyleCnt="3">
        <dgm:presLayoutVars>
          <dgm:bulletEnabled val="1"/>
        </dgm:presLayoutVars>
      </dgm:prSet>
      <dgm:spPr/>
    </dgm:pt>
    <dgm:pt modelId="{47DDF7CD-FB1A-4C18-A2EE-313138D39527}" type="pres">
      <dgm:prSet presAssocID="{D2DA9EB9-1C59-4BA1-9E98-14BFEA070338}" presName="sibTrans" presStyleLbl="sibTrans2D1" presStyleIdx="0" presStyleCnt="2"/>
      <dgm:spPr/>
    </dgm:pt>
    <dgm:pt modelId="{3CDCA149-0C45-47F4-B02E-57D7D0A4ABEA}" type="pres">
      <dgm:prSet presAssocID="{D2DA9EB9-1C59-4BA1-9E98-14BFEA070338}" presName="connectorText" presStyleLbl="sibTrans2D1" presStyleIdx="0" presStyleCnt="2"/>
      <dgm:spPr/>
    </dgm:pt>
    <dgm:pt modelId="{3574C879-CAF3-4CFD-A210-7F841A0B2108}" type="pres">
      <dgm:prSet presAssocID="{7BC8BF46-E403-42D2-8DDB-52C9A043C78A}" presName="node" presStyleLbl="node1" presStyleIdx="1" presStyleCnt="3">
        <dgm:presLayoutVars>
          <dgm:bulletEnabled val="1"/>
        </dgm:presLayoutVars>
      </dgm:prSet>
      <dgm:spPr/>
    </dgm:pt>
    <dgm:pt modelId="{CF6DA244-7191-4115-84EC-67A0072CE03B}" type="pres">
      <dgm:prSet presAssocID="{CEABAB3D-6BED-4E84-9A23-C472B006131E}" presName="sibTrans" presStyleLbl="sibTrans2D1" presStyleIdx="1" presStyleCnt="2"/>
      <dgm:spPr/>
    </dgm:pt>
    <dgm:pt modelId="{EDE2CABC-D97A-4EE7-B8E7-661F4BC6648A}" type="pres">
      <dgm:prSet presAssocID="{CEABAB3D-6BED-4E84-9A23-C472B006131E}" presName="connectorText" presStyleLbl="sibTrans2D1" presStyleIdx="1" presStyleCnt="2"/>
      <dgm:spPr/>
    </dgm:pt>
    <dgm:pt modelId="{181A2855-2880-43AB-AC7B-F519C7E24CE0}" type="pres">
      <dgm:prSet presAssocID="{1AA91403-1F3D-4EF3-A87C-620D0876EFFD}" presName="node" presStyleLbl="node1" presStyleIdx="2" presStyleCnt="3">
        <dgm:presLayoutVars>
          <dgm:bulletEnabled val="1"/>
        </dgm:presLayoutVars>
      </dgm:prSet>
      <dgm:spPr/>
    </dgm:pt>
  </dgm:ptLst>
  <dgm:cxnLst>
    <dgm:cxn modelId="{F06DBB03-5456-41D7-90DB-24B9F8C8E64E}" type="presOf" srcId="{7BC8BF46-E403-42D2-8DDB-52C9A043C78A}" destId="{3574C879-CAF3-4CFD-A210-7F841A0B2108}" srcOrd="0" destOrd="0" presId="urn:microsoft.com/office/officeart/2005/8/layout/process1"/>
    <dgm:cxn modelId="{3FC02730-A0C0-40B3-A391-E7E7C4ACE594}" type="presOf" srcId="{D2DA9EB9-1C59-4BA1-9E98-14BFEA070338}" destId="{3CDCA149-0C45-47F4-B02E-57D7D0A4ABEA}" srcOrd="1" destOrd="0" presId="urn:microsoft.com/office/officeart/2005/8/layout/process1"/>
    <dgm:cxn modelId="{937F9C5D-8D53-45A3-BEB9-11AFFCD081F9}" type="presOf" srcId="{D2DA9EB9-1C59-4BA1-9E98-14BFEA070338}" destId="{47DDF7CD-FB1A-4C18-A2EE-313138D39527}" srcOrd="0" destOrd="0" presId="urn:microsoft.com/office/officeart/2005/8/layout/process1"/>
    <dgm:cxn modelId="{9F7E4A64-307C-48E6-92E5-688F8D714B8B}" srcId="{2E578424-D970-45A1-ACCC-1DA781946C3E}" destId="{816F5069-8A6E-4CB9-A85B-4C523075E9F3}" srcOrd="0" destOrd="0" parTransId="{FA397AD2-2746-4158-A6B3-5D2F4DCB92AC}" sibTransId="{D2DA9EB9-1C59-4BA1-9E98-14BFEA070338}"/>
    <dgm:cxn modelId="{45A38B74-5C80-4960-966C-775627682913}" type="presOf" srcId="{CEABAB3D-6BED-4E84-9A23-C472B006131E}" destId="{CF6DA244-7191-4115-84EC-67A0072CE03B}" srcOrd="0" destOrd="0" presId="urn:microsoft.com/office/officeart/2005/8/layout/process1"/>
    <dgm:cxn modelId="{8BF6AB77-B9DB-4C83-ABD4-F4BAEAF4E3B2}" type="presOf" srcId="{816F5069-8A6E-4CB9-A85B-4C523075E9F3}" destId="{8018ED3C-43CC-45A3-A0C1-CD6BEC18D4B8}" srcOrd="0" destOrd="0" presId="urn:microsoft.com/office/officeart/2005/8/layout/process1"/>
    <dgm:cxn modelId="{6E17F58D-2CFA-4C66-B95A-0EE24C5266FC}" srcId="{2E578424-D970-45A1-ACCC-1DA781946C3E}" destId="{1AA91403-1F3D-4EF3-A87C-620D0876EFFD}" srcOrd="2" destOrd="0" parTransId="{C80AEF16-555B-4DAC-A1DC-74A6BE3EC5B9}" sibTransId="{1C4941FF-E3F9-486D-B463-0EFF0F0B20DF}"/>
    <dgm:cxn modelId="{3594DEBB-587E-4F12-8329-1AD466BB80CC}" type="presOf" srcId="{2E578424-D970-45A1-ACCC-1DA781946C3E}" destId="{76CDBD63-DD47-44CF-99CF-64C9536EC930}" srcOrd="0" destOrd="0" presId="urn:microsoft.com/office/officeart/2005/8/layout/process1"/>
    <dgm:cxn modelId="{C16F74CF-B7E0-4EF7-8E00-F412975CF242}" type="presOf" srcId="{CEABAB3D-6BED-4E84-9A23-C472B006131E}" destId="{EDE2CABC-D97A-4EE7-B8E7-661F4BC6648A}" srcOrd="1" destOrd="0" presId="urn:microsoft.com/office/officeart/2005/8/layout/process1"/>
    <dgm:cxn modelId="{E40219D0-FA22-4DCF-93E0-270EE0B603B3}" type="presOf" srcId="{1AA91403-1F3D-4EF3-A87C-620D0876EFFD}" destId="{181A2855-2880-43AB-AC7B-F519C7E24CE0}" srcOrd="0" destOrd="0" presId="urn:microsoft.com/office/officeart/2005/8/layout/process1"/>
    <dgm:cxn modelId="{3395AEDA-55A3-4B40-ADF1-1EEC43826AC3}" srcId="{2E578424-D970-45A1-ACCC-1DA781946C3E}" destId="{7BC8BF46-E403-42D2-8DDB-52C9A043C78A}" srcOrd="1" destOrd="0" parTransId="{B490490F-08A7-455D-855E-E38598B72475}" sibTransId="{CEABAB3D-6BED-4E84-9A23-C472B006131E}"/>
    <dgm:cxn modelId="{729D86B8-2BE1-4668-8D6B-05B1DDD1FAFD}" type="presParOf" srcId="{76CDBD63-DD47-44CF-99CF-64C9536EC930}" destId="{8018ED3C-43CC-45A3-A0C1-CD6BEC18D4B8}" srcOrd="0" destOrd="0" presId="urn:microsoft.com/office/officeart/2005/8/layout/process1"/>
    <dgm:cxn modelId="{2AEBBD72-2BE1-4B8C-8D19-3E54E4328C0C}" type="presParOf" srcId="{76CDBD63-DD47-44CF-99CF-64C9536EC930}" destId="{47DDF7CD-FB1A-4C18-A2EE-313138D39527}" srcOrd="1" destOrd="0" presId="urn:microsoft.com/office/officeart/2005/8/layout/process1"/>
    <dgm:cxn modelId="{D29EF2B5-BEB9-4472-A042-E11BA52ACC49}" type="presParOf" srcId="{47DDF7CD-FB1A-4C18-A2EE-313138D39527}" destId="{3CDCA149-0C45-47F4-B02E-57D7D0A4ABEA}" srcOrd="0" destOrd="0" presId="urn:microsoft.com/office/officeart/2005/8/layout/process1"/>
    <dgm:cxn modelId="{382DA451-47A0-4F43-B6A2-F4E06F248427}" type="presParOf" srcId="{76CDBD63-DD47-44CF-99CF-64C9536EC930}" destId="{3574C879-CAF3-4CFD-A210-7F841A0B2108}" srcOrd="2" destOrd="0" presId="urn:microsoft.com/office/officeart/2005/8/layout/process1"/>
    <dgm:cxn modelId="{0D0E796A-9E63-4573-8C66-8420B6C0F1B9}" type="presParOf" srcId="{76CDBD63-DD47-44CF-99CF-64C9536EC930}" destId="{CF6DA244-7191-4115-84EC-67A0072CE03B}" srcOrd="3" destOrd="0" presId="urn:microsoft.com/office/officeart/2005/8/layout/process1"/>
    <dgm:cxn modelId="{D502F38D-9399-4A35-9380-467148FB5AE8}" type="presParOf" srcId="{CF6DA244-7191-4115-84EC-67A0072CE03B}" destId="{EDE2CABC-D97A-4EE7-B8E7-661F4BC6648A}" srcOrd="0" destOrd="0" presId="urn:microsoft.com/office/officeart/2005/8/layout/process1"/>
    <dgm:cxn modelId="{7AA87EE9-B9D3-46FA-8A1C-CF7F8C67BE78}" type="presParOf" srcId="{76CDBD63-DD47-44CF-99CF-64C9536EC930}" destId="{181A2855-2880-43AB-AC7B-F519C7E24CE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78424-D970-45A1-ACCC-1DA781946C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BC8BF46-E403-42D2-8DDB-52C9A043C78A}">
      <dgm:prSet phldrT="[Text]"/>
      <dgm:spPr/>
      <dgm:t>
        <a:bodyPr/>
        <a:lstStyle/>
        <a:p>
          <a:r>
            <a:rPr lang="en-CA" dirty="0"/>
            <a:t>Capital Maintenance</a:t>
          </a:r>
        </a:p>
      </dgm:t>
    </dgm:pt>
    <dgm:pt modelId="{B490490F-08A7-455D-855E-E38598B72475}" type="parTrans" cxnId="{3395AEDA-55A3-4B40-ADF1-1EEC43826AC3}">
      <dgm:prSet/>
      <dgm:spPr/>
      <dgm:t>
        <a:bodyPr/>
        <a:lstStyle/>
        <a:p>
          <a:endParaRPr lang="en-CA"/>
        </a:p>
      </dgm:t>
    </dgm:pt>
    <dgm:pt modelId="{CEABAB3D-6BED-4E84-9A23-C472B006131E}" type="sibTrans" cxnId="{3395AEDA-55A3-4B40-ADF1-1EEC43826AC3}">
      <dgm:prSet/>
      <dgm:spPr/>
      <dgm:t>
        <a:bodyPr/>
        <a:lstStyle/>
        <a:p>
          <a:endParaRPr lang="en-CA"/>
        </a:p>
      </dgm:t>
    </dgm:pt>
    <dgm:pt modelId="{1AA91403-1F3D-4EF3-A87C-620D0876EFFD}">
      <dgm:prSet phldrT="[Text]"/>
      <dgm:spPr/>
      <dgm:t>
        <a:bodyPr/>
        <a:lstStyle/>
        <a:p>
          <a:r>
            <a:rPr lang="en-CA" dirty="0"/>
            <a:t>Infrastructure Replacement </a:t>
          </a:r>
        </a:p>
      </dgm:t>
    </dgm:pt>
    <dgm:pt modelId="{C80AEF16-555B-4DAC-A1DC-74A6BE3EC5B9}" type="parTrans" cxnId="{6E17F58D-2CFA-4C66-B95A-0EE24C5266FC}">
      <dgm:prSet/>
      <dgm:spPr/>
      <dgm:t>
        <a:bodyPr/>
        <a:lstStyle/>
        <a:p>
          <a:endParaRPr lang="en-CA"/>
        </a:p>
      </dgm:t>
    </dgm:pt>
    <dgm:pt modelId="{1C4941FF-E3F9-486D-B463-0EFF0F0B20DF}" type="sibTrans" cxnId="{6E17F58D-2CFA-4C66-B95A-0EE24C5266FC}">
      <dgm:prSet/>
      <dgm:spPr/>
      <dgm:t>
        <a:bodyPr/>
        <a:lstStyle/>
        <a:p>
          <a:endParaRPr lang="en-CA"/>
        </a:p>
      </dgm:t>
    </dgm:pt>
    <dgm:pt modelId="{202F1FAF-C0F3-464D-B090-657690867170}">
      <dgm:prSet/>
      <dgm:spPr/>
      <dgm:t>
        <a:bodyPr/>
        <a:lstStyle/>
        <a:p>
          <a:r>
            <a:rPr lang="en-CA" dirty="0"/>
            <a:t>New Ops Costs</a:t>
          </a:r>
        </a:p>
      </dgm:t>
    </dgm:pt>
    <dgm:pt modelId="{0C761EC9-D24B-43C4-8C20-36F13514CD0F}" type="parTrans" cxnId="{07200E23-6AA0-470E-BBC0-10192E0E1473}">
      <dgm:prSet/>
      <dgm:spPr/>
      <dgm:t>
        <a:bodyPr/>
        <a:lstStyle/>
        <a:p>
          <a:endParaRPr lang="en-CA"/>
        </a:p>
      </dgm:t>
    </dgm:pt>
    <dgm:pt modelId="{ABEC6504-B4BF-42D6-A8D0-C9F646C3852A}" type="sibTrans" cxnId="{07200E23-6AA0-470E-BBC0-10192E0E1473}">
      <dgm:prSet/>
      <dgm:spPr/>
      <dgm:t>
        <a:bodyPr/>
        <a:lstStyle/>
        <a:p>
          <a:endParaRPr lang="en-CA"/>
        </a:p>
      </dgm:t>
    </dgm:pt>
    <dgm:pt modelId="{76CDBD63-DD47-44CF-99CF-64C9536EC930}" type="pres">
      <dgm:prSet presAssocID="{2E578424-D970-45A1-ACCC-1DA781946C3E}" presName="Name0" presStyleCnt="0">
        <dgm:presLayoutVars>
          <dgm:dir/>
          <dgm:resizeHandles val="exact"/>
        </dgm:presLayoutVars>
      </dgm:prSet>
      <dgm:spPr/>
    </dgm:pt>
    <dgm:pt modelId="{ED9EAD4A-D900-4DA7-A6F6-CF717C648259}" type="pres">
      <dgm:prSet presAssocID="{202F1FAF-C0F3-464D-B090-657690867170}" presName="node" presStyleLbl="node1" presStyleIdx="0" presStyleCnt="3">
        <dgm:presLayoutVars>
          <dgm:bulletEnabled val="1"/>
        </dgm:presLayoutVars>
      </dgm:prSet>
      <dgm:spPr/>
    </dgm:pt>
    <dgm:pt modelId="{D9EDA228-DBF6-4BAF-BC08-236FE601BBFD}" type="pres">
      <dgm:prSet presAssocID="{ABEC6504-B4BF-42D6-A8D0-C9F646C3852A}" presName="sibTrans" presStyleLbl="sibTrans2D1" presStyleIdx="0" presStyleCnt="2"/>
      <dgm:spPr/>
    </dgm:pt>
    <dgm:pt modelId="{B8E3C4FA-AF60-44EF-AA96-CE224D12F4AA}" type="pres">
      <dgm:prSet presAssocID="{ABEC6504-B4BF-42D6-A8D0-C9F646C3852A}" presName="connectorText" presStyleLbl="sibTrans2D1" presStyleIdx="0" presStyleCnt="2"/>
      <dgm:spPr/>
    </dgm:pt>
    <dgm:pt modelId="{3574C879-CAF3-4CFD-A210-7F841A0B2108}" type="pres">
      <dgm:prSet presAssocID="{7BC8BF46-E403-42D2-8DDB-52C9A043C78A}" presName="node" presStyleLbl="node1" presStyleIdx="1" presStyleCnt="3">
        <dgm:presLayoutVars>
          <dgm:bulletEnabled val="1"/>
        </dgm:presLayoutVars>
      </dgm:prSet>
      <dgm:spPr/>
    </dgm:pt>
    <dgm:pt modelId="{CF6DA244-7191-4115-84EC-67A0072CE03B}" type="pres">
      <dgm:prSet presAssocID="{CEABAB3D-6BED-4E84-9A23-C472B006131E}" presName="sibTrans" presStyleLbl="sibTrans2D1" presStyleIdx="1" presStyleCnt="2"/>
      <dgm:spPr/>
    </dgm:pt>
    <dgm:pt modelId="{EDE2CABC-D97A-4EE7-B8E7-661F4BC6648A}" type="pres">
      <dgm:prSet presAssocID="{CEABAB3D-6BED-4E84-9A23-C472B006131E}" presName="connectorText" presStyleLbl="sibTrans2D1" presStyleIdx="1" presStyleCnt="2"/>
      <dgm:spPr/>
    </dgm:pt>
    <dgm:pt modelId="{181A2855-2880-43AB-AC7B-F519C7E24CE0}" type="pres">
      <dgm:prSet presAssocID="{1AA91403-1F3D-4EF3-A87C-620D0876EFFD}" presName="node" presStyleLbl="node1" presStyleIdx="2" presStyleCnt="3">
        <dgm:presLayoutVars>
          <dgm:bulletEnabled val="1"/>
        </dgm:presLayoutVars>
      </dgm:prSet>
      <dgm:spPr/>
    </dgm:pt>
  </dgm:ptLst>
  <dgm:cxnLst>
    <dgm:cxn modelId="{F06DBB03-5456-41D7-90DB-24B9F8C8E64E}" type="presOf" srcId="{7BC8BF46-E403-42D2-8DDB-52C9A043C78A}" destId="{3574C879-CAF3-4CFD-A210-7F841A0B2108}" srcOrd="0" destOrd="0" presId="urn:microsoft.com/office/officeart/2005/8/layout/process1"/>
    <dgm:cxn modelId="{2BA0630B-46CC-4EBD-8DD4-5B037F3CEDD1}" type="presOf" srcId="{ABEC6504-B4BF-42D6-A8D0-C9F646C3852A}" destId="{B8E3C4FA-AF60-44EF-AA96-CE224D12F4AA}" srcOrd="1" destOrd="0" presId="urn:microsoft.com/office/officeart/2005/8/layout/process1"/>
    <dgm:cxn modelId="{07200E23-6AA0-470E-BBC0-10192E0E1473}" srcId="{2E578424-D970-45A1-ACCC-1DA781946C3E}" destId="{202F1FAF-C0F3-464D-B090-657690867170}" srcOrd="0" destOrd="0" parTransId="{0C761EC9-D24B-43C4-8C20-36F13514CD0F}" sibTransId="{ABEC6504-B4BF-42D6-A8D0-C9F646C3852A}"/>
    <dgm:cxn modelId="{B7D0684C-6408-493F-A99A-9EC521D0A6D6}" type="presOf" srcId="{ABEC6504-B4BF-42D6-A8D0-C9F646C3852A}" destId="{D9EDA228-DBF6-4BAF-BC08-236FE601BBFD}" srcOrd="0" destOrd="0" presId="urn:microsoft.com/office/officeart/2005/8/layout/process1"/>
    <dgm:cxn modelId="{45A38B74-5C80-4960-966C-775627682913}" type="presOf" srcId="{CEABAB3D-6BED-4E84-9A23-C472B006131E}" destId="{CF6DA244-7191-4115-84EC-67A0072CE03B}" srcOrd="0" destOrd="0" presId="urn:microsoft.com/office/officeart/2005/8/layout/process1"/>
    <dgm:cxn modelId="{6E17F58D-2CFA-4C66-B95A-0EE24C5266FC}" srcId="{2E578424-D970-45A1-ACCC-1DA781946C3E}" destId="{1AA91403-1F3D-4EF3-A87C-620D0876EFFD}" srcOrd="2" destOrd="0" parTransId="{C80AEF16-555B-4DAC-A1DC-74A6BE3EC5B9}" sibTransId="{1C4941FF-E3F9-486D-B463-0EFF0F0B20DF}"/>
    <dgm:cxn modelId="{3594DEBB-587E-4F12-8329-1AD466BB80CC}" type="presOf" srcId="{2E578424-D970-45A1-ACCC-1DA781946C3E}" destId="{76CDBD63-DD47-44CF-99CF-64C9536EC930}" srcOrd="0" destOrd="0" presId="urn:microsoft.com/office/officeart/2005/8/layout/process1"/>
    <dgm:cxn modelId="{C16F74CF-B7E0-4EF7-8E00-F412975CF242}" type="presOf" srcId="{CEABAB3D-6BED-4E84-9A23-C472B006131E}" destId="{EDE2CABC-D97A-4EE7-B8E7-661F4BC6648A}" srcOrd="1" destOrd="0" presId="urn:microsoft.com/office/officeart/2005/8/layout/process1"/>
    <dgm:cxn modelId="{E40219D0-FA22-4DCF-93E0-270EE0B603B3}" type="presOf" srcId="{1AA91403-1F3D-4EF3-A87C-620D0876EFFD}" destId="{181A2855-2880-43AB-AC7B-F519C7E24CE0}" srcOrd="0" destOrd="0" presId="urn:microsoft.com/office/officeart/2005/8/layout/process1"/>
    <dgm:cxn modelId="{3395AEDA-55A3-4B40-ADF1-1EEC43826AC3}" srcId="{2E578424-D970-45A1-ACCC-1DA781946C3E}" destId="{7BC8BF46-E403-42D2-8DDB-52C9A043C78A}" srcOrd="1" destOrd="0" parTransId="{B490490F-08A7-455D-855E-E38598B72475}" sibTransId="{CEABAB3D-6BED-4E84-9A23-C472B006131E}"/>
    <dgm:cxn modelId="{2BF84FEA-3E55-4F24-88D6-2860C7D30354}" type="presOf" srcId="{202F1FAF-C0F3-464D-B090-657690867170}" destId="{ED9EAD4A-D900-4DA7-A6F6-CF717C648259}" srcOrd="0" destOrd="0" presId="urn:microsoft.com/office/officeart/2005/8/layout/process1"/>
    <dgm:cxn modelId="{F5F5849C-5673-4BF7-82E8-E262FEC1BE3F}" type="presParOf" srcId="{76CDBD63-DD47-44CF-99CF-64C9536EC930}" destId="{ED9EAD4A-D900-4DA7-A6F6-CF717C648259}" srcOrd="0" destOrd="0" presId="urn:microsoft.com/office/officeart/2005/8/layout/process1"/>
    <dgm:cxn modelId="{6F688BC8-F23B-4E03-A52B-500307F28BC8}" type="presParOf" srcId="{76CDBD63-DD47-44CF-99CF-64C9536EC930}" destId="{D9EDA228-DBF6-4BAF-BC08-236FE601BBFD}" srcOrd="1" destOrd="0" presId="urn:microsoft.com/office/officeart/2005/8/layout/process1"/>
    <dgm:cxn modelId="{6CFC4904-E26F-4E81-84BD-FEF04D7E7DE4}" type="presParOf" srcId="{D9EDA228-DBF6-4BAF-BC08-236FE601BBFD}" destId="{B8E3C4FA-AF60-44EF-AA96-CE224D12F4AA}" srcOrd="0" destOrd="0" presId="urn:microsoft.com/office/officeart/2005/8/layout/process1"/>
    <dgm:cxn modelId="{382DA451-47A0-4F43-B6A2-F4E06F248427}" type="presParOf" srcId="{76CDBD63-DD47-44CF-99CF-64C9536EC930}" destId="{3574C879-CAF3-4CFD-A210-7F841A0B2108}" srcOrd="2" destOrd="0" presId="urn:microsoft.com/office/officeart/2005/8/layout/process1"/>
    <dgm:cxn modelId="{0D0E796A-9E63-4573-8C66-8420B6C0F1B9}" type="presParOf" srcId="{76CDBD63-DD47-44CF-99CF-64C9536EC930}" destId="{CF6DA244-7191-4115-84EC-67A0072CE03B}" srcOrd="3" destOrd="0" presId="urn:microsoft.com/office/officeart/2005/8/layout/process1"/>
    <dgm:cxn modelId="{D502F38D-9399-4A35-9380-467148FB5AE8}" type="presParOf" srcId="{CF6DA244-7191-4115-84EC-67A0072CE03B}" destId="{EDE2CABC-D97A-4EE7-B8E7-661F4BC6648A}" srcOrd="0" destOrd="0" presId="urn:microsoft.com/office/officeart/2005/8/layout/process1"/>
    <dgm:cxn modelId="{7AA87EE9-B9D3-46FA-8A1C-CF7F8C67BE78}" type="presParOf" srcId="{76CDBD63-DD47-44CF-99CF-64C9536EC930}" destId="{181A2855-2880-43AB-AC7B-F519C7E24CE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8ED3C-43CC-45A3-A0C1-CD6BEC18D4B8}">
      <dsp:nvSpPr>
        <dsp:cNvPr id="0" name=""/>
        <dsp:cNvSpPr/>
      </dsp:nvSpPr>
      <dsp:spPr>
        <a:xfrm>
          <a:off x="5706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Rezoning</a:t>
          </a:r>
        </a:p>
      </dsp:txBody>
      <dsp:txXfrm>
        <a:off x="35680" y="181061"/>
        <a:ext cx="1645699" cy="963440"/>
      </dsp:txXfrm>
    </dsp:sp>
    <dsp:sp modelId="{47DDF7CD-FB1A-4C18-A2EE-313138D39527}">
      <dsp:nvSpPr>
        <dsp:cNvPr id="0" name=""/>
        <dsp:cNvSpPr/>
      </dsp:nvSpPr>
      <dsp:spPr>
        <a:xfrm>
          <a:off x="1881919" y="451281"/>
          <a:ext cx="361597" cy="42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/>
        </a:p>
      </dsp:txBody>
      <dsp:txXfrm>
        <a:off x="1881919" y="535881"/>
        <a:ext cx="253118" cy="253800"/>
      </dsp:txXfrm>
    </dsp:sp>
    <dsp:sp modelId="{3574C879-CAF3-4CFD-A210-7F841A0B2108}">
      <dsp:nvSpPr>
        <dsp:cNvPr id="0" name=""/>
        <dsp:cNvSpPr/>
      </dsp:nvSpPr>
      <dsp:spPr>
        <a:xfrm>
          <a:off x="2393613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Subdivision</a:t>
          </a:r>
        </a:p>
      </dsp:txBody>
      <dsp:txXfrm>
        <a:off x="2423587" y="181061"/>
        <a:ext cx="1645699" cy="963440"/>
      </dsp:txXfrm>
    </dsp:sp>
    <dsp:sp modelId="{CF6DA244-7191-4115-84EC-67A0072CE03B}">
      <dsp:nvSpPr>
        <dsp:cNvPr id="0" name=""/>
        <dsp:cNvSpPr/>
      </dsp:nvSpPr>
      <dsp:spPr>
        <a:xfrm>
          <a:off x="4269826" y="451281"/>
          <a:ext cx="361597" cy="42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/>
        </a:p>
      </dsp:txBody>
      <dsp:txXfrm>
        <a:off x="4269826" y="535881"/>
        <a:ext cx="253118" cy="253800"/>
      </dsp:txXfrm>
    </dsp:sp>
    <dsp:sp modelId="{181A2855-2880-43AB-AC7B-F519C7E24CE0}">
      <dsp:nvSpPr>
        <dsp:cNvPr id="0" name=""/>
        <dsp:cNvSpPr/>
      </dsp:nvSpPr>
      <dsp:spPr>
        <a:xfrm>
          <a:off x="4781520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Building Permit</a:t>
          </a:r>
        </a:p>
      </dsp:txBody>
      <dsp:txXfrm>
        <a:off x="4811494" y="181061"/>
        <a:ext cx="1645699" cy="963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EAD4A-D900-4DA7-A6F6-CF717C648259}">
      <dsp:nvSpPr>
        <dsp:cNvPr id="0" name=""/>
        <dsp:cNvSpPr/>
      </dsp:nvSpPr>
      <dsp:spPr>
        <a:xfrm>
          <a:off x="5706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New Ops Costs</a:t>
          </a:r>
        </a:p>
      </dsp:txBody>
      <dsp:txXfrm>
        <a:off x="35680" y="181061"/>
        <a:ext cx="1645699" cy="963440"/>
      </dsp:txXfrm>
    </dsp:sp>
    <dsp:sp modelId="{D9EDA228-DBF6-4BAF-BC08-236FE601BBFD}">
      <dsp:nvSpPr>
        <dsp:cNvPr id="0" name=""/>
        <dsp:cNvSpPr/>
      </dsp:nvSpPr>
      <dsp:spPr>
        <a:xfrm>
          <a:off x="1881919" y="451281"/>
          <a:ext cx="361597" cy="42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1881919" y="535881"/>
        <a:ext cx="253118" cy="253800"/>
      </dsp:txXfrm>
    </dsp:sp>
    <dsp:sp modelId="{3574C879-CAF3-4CFD-A210-7F841A0B2108}">
      <dsp:nvSpPr>
        <dsp:cNvPr id="0" name=""/>
        <dsp:cNvSpPr/>
      </dsp:nvSpPr>
      <dsp:spPr>
        <a:xfrm>
          <a:off x="2393613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Capital Maintenance</a:t>
          </a:r>
        </a:p>
      </dsp:txBody>
      <dsp:txXfrm>
        <a:off x="2423587" y="181061"/>
        <a:ext cx="1645699" cy="963440"/>
      </dsp:txXfrm>
    </dsp:sp>
    <dsp:sp modelId="{CF6DA244-7191-4115-84EC-67A0072CE03B}">
      <dsp:nvSpPr>
        <dsp:cNvPr id="0" name=""/>
        <dsp:cNvSpPr/>
      </dsp:nvSpPr>
      <dsp:spPr>
        <a:xfrm>
          <a:off x="4269826" y="451281"/>
          <a:ext cx="361597" cy="42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4269826" y="535881"/>
        <a:ext cx="253118" cy="253800"/>
      </dsp:txXfrm>
    </dsp:sp>
    <dsp:sp modelId="{181A2855-2880-43AB-AC7B-F519C7E24CE0}">
      <dsp:nvSpPr>
        <dsp:cNvPr id="0" name=""/>
        <dsp:cNvSpPr/>
      </dsp:nvSpPr>
      <dsp:spPr>
        <a:xfrm>
          <a:off x="4781520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Infrastructure Replacement </a:t>
          </a:r>
        </a:p>
      </dsp:txBody>
      <dsp:txXfrm>
        <a:off x="4811494" y="181061"/>
        <a:ext cx="1645699" cy="96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02C4FC-089D-D825-27FF-EF4DA092F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48CD0-B3FD-C426-7701-1343156E4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FBB1-75D2-405B-B811-0CEB637CD538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B3947-23C1-C1BC-C233-E181182CF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F1236-4C6C-EB7E-6AE2-818A871276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9CB08-38D1-4475-8974-4A36D51A3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536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2E86F-2090-44D7-8285-E711069781E7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8DC3D-DA6D-4748-A91A-36EBF61096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22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83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38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38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30930-1972-C4D1-F2EA-0A0C409E4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5911513"/>
            <a:ext cx="1578722" cy="8007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379FAB-EAF9-C198-003E-7CCC33640780}"/>
              </a:ext>
            </a:extLst>
          </p:cNvPr>
          <p:cNvSpPr txBox="1"/>
          <p:nvPr userDrawn="1"/>
        </p:nvSpPr>
        <p:spPr>
          <a:xfrm>
            <a:off x="7986713" y="6096913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b="1" i="1" dirty="0">
                <a:solidFill>
                  <a:srgbClr val="00B050"/>
                </a:solidFill>
              </a:rPr>
              <a:t>FIT-CONSULTING.CA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E662AD-0306-DEF2-A7A1-FD4C4612F481}"/>
              </a:ext>
            </a:extLst>
          </p:cNvPr>
          <p:cNvCxnSpPr/>
          <p:nvPr userDrawn="1"/>
        </p:nvCxnSpPr>
        <p:spPr>
          <a:xfrm>
            <a:off x="8448675" y="6558578"/>
            <a:ext cx="2905125" cy="0"/>
          </a:xfrm>
          <a:prstGeom prst="line">
            <a:avLst/>
          </a:prstGeom>
          <a:ln w="38100">
            <a:solidFill>
              <a:srgbClr val="ED82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C2A8E103-13D9-5539-DECC-C1F52F64151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40928049"/>
              </p:ext>
            </p:extLst>
          </p:nvPr>
        </p:nvGraphicFramePr>
        <p:xfrm>
          <a:off x="838200" y="5398572"/>
          <a:ext cx="5810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">
                  <a:extLst>
                    <a:ext uri="{9D8B030D-6E8A-4147-A177-3AD203B41FA5}">
                      <a16:colId xmlns:a16="http://schemas.microsoft.com/office/drawing/2014/main" val="2195157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738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B6EB7E1-7726-E83E-64ED-09BDB47D769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82076194"/>
              </p:ext>
            </p:extLst>
          </p:nvPr>
        </p:nvGraphicFramePr>
        <p:xfrm>
          <a:off x="10801350" y="5400000"/>
          <a:ext cx="5810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">
                  <a:extLst>
                    <a:ext uri="{9D8B030D-6E8A-4147-A177-3AD203B41FA5}">
                      <a16:colId xmlns:a16="http://schemas.microsoft.com/office/drawing/2014/main" val="2195157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7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7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51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258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26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2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641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0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71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6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372476" cy="2159000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Long Term Financial Planning</a:t>
            </a:r>
            <a:br>
              <a:rPr lang="en-US" sz="5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5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Asset Management</a:t>
            </a:r>
            <a:endParaRPr lang="en-US" sz="5000" b="1" dirty="0">
              <a:solidFill>
                <a:schemeClr val="accent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0B3E8A-D761-20A9-7AE1-5F184245F828}"/>
              </a:ext>
            </a:extLst>
          </p:cNvPr>
          <p:cNvSpPr/>
          <p:nvPr/>
        </p:nvSpPr>
        <p:spPr>
          <a:xfrm>
            <a:off x="1032864" y="2368152"/>
            <a:ext cx="5010151" cy="3228975"/>
          </a:xfrm>
          <a:prstGeom prst="roundRect">
            <a:avLst/>
          </a:prstGeom>
          <a:gradFill>
            <a:gsLst>
              <a:gs pos="18000">
                <a:schemeClr val="accent1">
                  <a:lumMod val="5000"/>
                  <a:lumOff val="95000"/>
                  <a:alpha val="60000"/>
                </a:schemeClr>
              </a:gs>
              <a:gs pos="83000">
                <a:schemeClr val="accent1">
                  <a:lumMod val="45000"/>
                  <a:lumOff val="55000"/>
                  <a:alpha val="20000"/>
                </a:schemeClr>
              </a:gs>
              <a:gs pos="83000">
                <a:schemeClr val="accent1">
                  <a:lumMod val="45000"/>
                  <a:lumOff val="55000"/>
                  <a:alpha val="36000"/>
                </a:schemeClr>
              </a:gs>
              <a:gs pos="100000">
                <a:schemeClr val="accent1">
                  <a:lumMod val="30000"/>
                  <a:lumOff val="70000"/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09D61-3A14-582B-FAD6-EDA2791C8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680" y="2368506"/>
            <a:ext cx="5011346" cy="3072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AD2CAF-87AD-5D3E-F7BE-9D9DBED1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54" y="2598728"/>
            <a:ext cx="50113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1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CE21-7A9B-D682-B892-BC52FFFD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Sustainable Funding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960E-8296-66AE-8EEB-985043E4C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Funding that is spread across the life of an asset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Users pay as their assets are consumed</a:t>
            </a:r>
            <a:endParaRPr lang="en-CA" sz="35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Intergenerationally equitable</a:t>
            </a:r>
          </a:p>
        </p:txBody>
      </p:sp>
    </p:spTree>
    <p:extLst>
      <p:ext uri="{BB962C8B-B14F-4D97-AF65-F5344CB8AC3E}">
        <p14:creationId xmlns:p14="http://schemas.microsoft.com/office/powerpoint/2010/main" val="29497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877E0750-68F6-C118-6B5F-5F87F9AB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55" y="609303"/>
            <a:ext cx="7817128" cy="5010447"/>
          </a:xfrm>
          <a:prstGeom prst="rect">
            <a:avLst/>
          </a:prstGeom>
        </p:spPr>
      </p:pic>
      <p:graphicFrame>
        <p:nvGraphicFramePr>
          <p:cNvPr id="36" name="Table 36">
            <a:extLst>
              <a:ext uri="{FF2B5EF4-FFF2-40B4-BE49-F238E27FC236}">
                <a16:creationId xmlns:a16="http://schemas.microsoft.com/office/drawing/2014/main" id="{8B1D8714-DD89-E600-E2FA-E71016A4F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75015"/>
              </p:ext>
            </p:extLst>
          </p:nvPr>
        </p:nvGraphicFramePr>
        <p:xfrm>
          <a:off x="8867775" y="630766"/>
          <a:ext cx="3113562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867">
                  <a:extLst>
                    <a:ext uri="{9D8B030D-6E8A-4147-A177-3AD203B41FA5}">
                      <a16:colId xmlns:a16="http://schemas.microsoft.com/office/drawing/2014/main" val="3960069839"/>
                    </a:ext>
                  </a:extLst>
                </a:gridCol>
                <a:gridCol w="1047695">
                  <a:extLst>
                    <a:ext uri="{9D8B030D-6E8A-4147-A177-3AD203B41FA5}">
                      <a16:colId xmlns:a16="http://schemas.microsoft.com/office/drawing/2014/main" val="4113896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Years 1-10 Average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$390k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14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Years 11-20 Average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$540k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28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Years 21-30 Average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$765k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9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Years 31-40 Average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$1,092k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71594"/>
                  </a:ext>
                </a:extLst>
              </a:tr>
              <a:tr h="283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Years 41-50 Average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$2,230k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7606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50-year Sustainable</a:t>
                      </a:r>
                    </a:p>
                  </a:txBody>
                  <a:tcPr>
                    <a:lnL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$1,004k</a:t>
                      </a:r>
                    </a:p>
                  </a:txBody>
                  <a:tcPr>
                    <a:lnR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24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0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3790-05EE-FC0E-6694-8E12D2BD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i="1" dirty="0">
                <a:solidFill>
                  <a:srgbClr val="00B050"/>
                </a:solidFill>
              </a:rPr>
              <a:t>Sustainable Funding Equity Demonstration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1ECA2-3E7E-AB46-3B1F-A2AAAF85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400" dirty="0">
                <a:solidFill>
                  <a:schemeClr val="bg2">
                    <a:lumMod val="50000"/>
                  </a:schemeClr>
                </a:solidFill>
              </a:rPr>
              <a:t>Assume:</a:t>
            </a:r>
          </a:p>
          <a:p>
            <a:r>
              <a:rPr lang="en-CA" sz="3400" dirty="0">
                <a:solidFill>
                  <a:schemeClr val="bg2">
                    <a:lumMod val="50000"/>
                  </a:schemeClr>
                </a:solidFill>
              </a:rPr>
              <a:t>Fire truck replacement cost: $1M</a:t>
            </a:r>
          </a:p>
          <a:p>
            <a:r>
              <a:rPr lang="en-CA" sz="3400" dirty="0">
                <a:solidFill>
                  <a:schemeClr val="bg2">
                    <a:lumMod val="50000"/>
                  </a:schemeClr>
                </a:solidFill>
              </a:rPr>
              <a:t>Useful life = 10 years</a:t>
            </a:r>
          </a:p>
          <a:p>
            <a:r>
              <a:rPr lang="en-CA" sz="3400" dirty="0">
                <a:solidFill>
                  <a:schemeClr val="bg2">
                    <a:lumMod val="50000"/>
                  </a:schemeClr>
                </a:solidFill>
              </a:rPr>
              <a:t>Annual Sustainable funding = $1M/10 = $100,000</a:t>
            </a:r>
          </a:p>
          <a:p>
            <a:r>
              <a:rPr lang="en-CA" sz="3400" dirty="0">
                <a:solidFill>
                  <a:schemeClr val="bg2">
                    <a:lumMod val="50000"/>
                  </a:schemeClr>
                </a:solidFill>
              </a:rPr>
              <a:t>Assume Annual unsustainable funding = $40,000</a:t>
            </a:r>
          </a:p>
          <a:p>
            <a:r>
              <a:rPr lang="en-CA" sz="3400" dirty="0">
                <a:solidFill>
                  <a:schemeClr val="bg2">
                    <a:lumMod val="50000"/>
                  </a:schemeClr>
                </a:solidFill>
              </a:rPr>
              <a:t>Annual Funding Gap </a:t>
            </a:r>
            <a:r>
              <a:rPr lang="en-CA" sz="3400">
                <a:solidFill>
                  <a:schemeClr val="bg2">
                    <a:lumMod val="50000"/>
                  </a:schemeClr>
                </a:solidFill>
              </a:rPr>
              <a:t>= $60,000 </a:t>
            </a:r>
            <a:r>
              <a:rPr lang="en-CA" sz="3400" dirty="0">
                <a:solidFill>
                  <a:schemeClr val="bg2">
                    <a:lumMod val="50000"/>
                  </a:schemeClr>
                </a:solidFill>
              </a:rPr>
              <a:t>($100k </a:t>
            </a:r>
            <a:r>
              <a:rPr lang="en-CA" sz="3400">
                <a:solidFill>
                  <a:schemeClr val="bg2">
                    <a:lumMod val="50000"/>
                  </a:schemeClr>
                </a:solidFill>
              </a:rPr>
              <a:t>- $40k</a:t>
            </a:r>
            <a:r>
              <a:rPr lang="en-CA" sz="34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97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3790-05EE-FC0E-6694-8E12D2BD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i="1" dirty="0">
                <a:solidFill>
                  <a:srgbClr val="00B050"/>
                </a:solidFill>
              </a:rPr>
              <a:t>Sustainable Funding Equity Demonstration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13613C-BFF0-76D0-2A16-44E4EC2A2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113" y="1690688"/>
            <a:ext cx="6896587" cy="3700308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E88EE290-24C2-E364-56BC-898D8ADD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175" y="2632792"/>
            <a:ext cx="3355976" cy="1416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shortfall = $600,000 ($1M cost of fire truck less $400,000 saved)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A9E33C8-332F-693C-6B8D-4D19C0117694}"/>
              </a:ext>
            </a:extLst>
          </p:cNvPr>
          <p:cNvSpPr/>
          <p:nvPr/>
        </p:nvSpPr>
        <p:spPr>
          <a:xfrm>
            <a:off x="7933202" y="2628900"/>
            <a:ext cx="388471" cy="116205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52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3790-05EE-FC0E-6694-8E12D2BD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i="1" dirty="0">
                <a:solidFill>
                  <a:srgbClr val="00B050"/>
                </a:solidFill>
              </a:rPr>
              <a:t>Sustainable Funding Equity Demonstration</a:t>
            </a:r>
            <a:endParaRPr lang="en-CA" dirty="0"/>
          </a:p>
        </p:txBody>
      </p:sp>
      <p:pic>
        <p:nvPicPr>
          <p:cNvPr id="11" name="Content Placeholder 10" descr="Chart, bar chart&#10;&#10;Description automatically generated">
            <a:extLst>
              <a:ext uri="{FF2B5EF4-FFF2-40B4-BE49-F238E27FC236}">
                <a16:creationId xmlns:a16="http://schemas.microsoft.com/office/drawing/2014/main" id="{F46E346D-A363-6082-C341-B97A11AA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65" y="1376363"/>
            <a:ext cx="9255070" cy="4509464"/>
          </a:xfrm>
          <a:prstGeom prst="rect">
            <a:avLst/>
          </a:prstGeom>
          <a:noFill/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75B8D4CA-A344-66FF-50DF-B5AE13AFA0A8}"/>
              </a:ext>
            </a:extLst>
          </p:cNvPr>
          <p:cNvSpPr/>
          <p:nvPr/>
        </p:nvSpPr>
        <p:spPr>
          <a:xfrm rot="16200000">
            <a:off x="4393408" y="1269206"/>
            <a:ext cx="464186" cy="362680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1687675-A2A7-21CE-E1F7-DB37A3322D4A}"/>
              </a:ext>
            </a:extLst>
          </p:cNvPr>
          <p:cNvSpPr/>
          <p:nvPr/>
        </p:nvSpPr>
        <p:spPr>
          <a:xfrm rot="16200000">
            <a:off x="8279608" y="1269207"/>
            <a:ext cx="464186" cy="362680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63A1EA19-70EA-B5F4-7692-FD5808C3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2464435"/>
            <a:ext cx="170894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 1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1E51E95-7CA2-0631-733C-D380FE20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2380818"/>
            <a:ext cx="170894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EA819F-E15F-5530-7AD7-ECB1C2C9B7F1}"/>
              </a:ext>
            </a:extLst>
          </p:cNvPr>
          <p:cNvCxnSpPr>
            <a:cxnSpLocks/>
          </p:cNvCxnSpPr>
          <p:nvPr/>
        </p:nvCxnSpPr>
        <p:spPr>
          <a:xfrm>
            <a:off x="6612890" y="2600109"/>
            <a:ext cx="0" cy="2303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58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2BD62474-C6A3-59A4-C630-5A46FD79F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69" y="1257300"/>
            <a:ext cx="9079606" cy="484822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63790-05EE-FC0E-6694-8E12D2BD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i="1" dirty="0">
                <a:solidFill>
                  <a:srgbClr val="00B050"/>
                </a:solidFill>
              </a:rPr>
              <a:t>Sustainable Funding Equity Demonstration</a:t>
            </a:r>
            <a:endParaRPr lang="en-CA" dirty="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5B8D4CA-A344-66FF-50DF-B5AE13AFA0A8}"/>
              </a:ext>
            </a:extLst>
          </p:cNvPr>
          <p:cNvSpPr/>
          <p:nvPr/>
        </p:nvSpPr>
        <p:spPr>
          <a:xfrm rot="16200000">
            <a:off x="4581310" y="1069554"/>
            <a:ext cx="438582" cy="344805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1687675-A2A7-21CE-E1F7-DB37A3322D4A}"/>
              </a:ext>
            </a:extLst>
          </p:cNvPr>
          <p:cNvSpPr/>
          <p:nvPr/>
        </p:nvSpPr>
        <p:spPr>
          <a:xfrm rot="16200000">
            <a:off x="8381785" y="1060030"/>
            <a:ext cx="438583" cy="344805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63A1EA19-70EA-B5F4-7692-FD5808C3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2216785"/>
            <a:ext cx="170894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 1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1E51E95-7CA2-0631-733C-D380FE20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2199843"/>
            <a:ext cx="170894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EA819F-E15F-5530-7AD7-ECB1C2C9B7F1}"/>
              </a:ext>
            </a:extLst>
          </p:cNvPr>
          <p:cNvCxnSpPr>
            <a:cxnSpLocks/>
          </p:cNvCxnSpPr>
          <p:nvPr/>
        </p:nvCxnSpPr>
        <p:spPr>
          <a:xfrm>
            <a:off x="6727190" y="2600109"/>
            <a:ext cx="0" cy="2303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84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3790-05EE-FC0E-6694-8E12D2BD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i="1" dirty="0">
                <a:solidFill>
                  <a:srgbClr val="00B050"/>
                </a:solidFill>
              </a:rPr>
              <a:t>Sustainable Funding Equity Demonstration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7467D2-54BD-AA29-3BFA-3E345ECEC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891" b="14507"/>
          <a:stretch/>
        </p:blipFill>
        <p:spPr>
          <a:xfrm>
            <a:off x="2153411" y="1976806"/>
            <a:ext cx="7011949" cy="30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372476" cy="1126218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Module 2:</a:t>
            </a:r>
            <a:r>
              <a:rPr lang="en-US" sz="5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DATA COLLECTION</a:t>
            </a:r>
            <a:endParaRPr lang="en-US" sz="5000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E6FCC-38DA-057F-ABB8-4FC2C32D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79" y="1748959"/>
            <a:ext cx="865353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3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Required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Infrastructure Material Type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Infrastructure Size and Location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Infrastructure Costing Information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Infrastructure Estimated Useful Lives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Current Infrastructure Funding Levels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Condition Assessments</a:t>
            </a:r>
          </a:p>
        </p:txBody>
      </p:sp>
    </p:spTree>
    <p:extLst>
      <p:ext uri="{BB962C8B-B14F-4D97-AF65-F5344CB8AC3E}">
        <p14:creationId xmlns:p14="http://schemas.microsoft.com/office/powerpoint/2010/main" val="117379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Criticality of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8C5BE-3EEF-775D-9758-63FB18DB8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03" b="14642"/>
          <a:stretch/>
        </p:blipFill>
        <p:spPr>
          <a:xfrm>
            <a:off x="838200" y="1842897"/>
            <a:ext cx="10337466" cy="28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0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9775-BBC4-F581-518B-B7737943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Territorial 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F7A6-AF40-753F-D45E-A870EE1E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AMBC acknowledges that this conference is situated on the unceded traditional territories of the </a:t>
            </a:r>
            <a:r>
              <a:rPr lang="en-US" dirty="0" err="1"/>
              <a:t>xʷmə</a:t>
            </a:r>
            <a:r>
              <a:rPr lang="el-GR" dirty="0"/>
              <a:t>θ</a:t>
            </a:r>
            <a:r>
              <a:rPr lang="en-US" dirty="0" err="1"/>
              <a:t>kʷəy̓əm</a:t>
            </a:r>
            <a:r>
              <a:rPr lang="en-US" dirty="0"/>
              <a:t> (Musqueam), Sḵwx̱wú7mesh (Squamish), </a:t>
            </a:r>
            <a:r>
              <a:rPr lang="en-US" dirty="0" err="1"/>
              <a:t>səlilwətaɬ</a:t>
            </a:r>
            <a:r>
              <a:rPr lang="en-US" dirty="0"/>
              <a:t> (Tsleil-Waututh), and </a:t>
            </a:r>
            <a:r>
              <a:rPr lang="en-US" dirty="0" err="1"/>
              <a:t>scəw</a:t>
            </a:r>
            <a:r>
              <a:rPr lang="en-US" dirty="0"/>
              <a:t>̓ a</a:t>
            </a:r>
            <a:r>
              <a:rPr lang="el-GR" dirty="0"/>
              <a:t>θ</a:t>
            </a:r>
            <a:r>
              <a:rPr lang="en-US" dirty="0" err="1"/>
              <a:t>ən</a:t>
            </a:r>
            <a:r>
              <a:rPr lang="en-US" dirty="0"/>
              <a:t> </a:t>
            </a:r>
            <a:r>
              <a:rPr lang="en-US" dirty="0" err="1"/>
              <a:t>məsteyəxʷ</a:t>
            </a:r>
            <a:r>
              <a:rPr lang="en-US"/>
              <a:t> 1 (Tsawwassen) Nations.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08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Required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Have a look at Appendix A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Look at Asset Inventory</a:t>
            </a:r>
          </a:p>
        </p:txBody>
      </p:sp>
    </p:spTree>
    <p:extLst>
      <p:ext uri="{BB962C8B-B14F-4D97-AF65-F5344CB8AC3E}">
        <p14:creationId xmlns:p14="http://schemas.microsoft.com/office/powerpoint/2010/main" val="387375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Required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351338"/>
          </a:xfrm>
        </p:spPr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Infrastructure Material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Infrastructure Size &amp; Location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Infrastructure Construction/In-Service Dates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Costing Information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Estimated Useful Lives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Funding Levels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Condition Assessments</a:t>
            </a: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Conditions Assessments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Facilities Condition Assessments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Pavement Condition Assessments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CCTV Storm/Sewer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Playground Inspection Reports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Bridge Inspection Reports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Costing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9527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Debt Amortization Schedules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Graphic Information System export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Investment performance (historical)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Tangible Capital Asset Register</a:t>
            </a: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Master Plans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Water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Sanitary Sewer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Storm Sewer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Parks and Playgrounds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Transportation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Sidewalk/Pedestrian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Urban Forest</a:t>
            </a: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3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Policies/Bylaws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Asset Management Policy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Financial Plan Bylaw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Investment Policy 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Purchasing Policy 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Official Community Plan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Tangible Capital Asset Policy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Tax &amp; Utility Rate Bylaws</a:t>
            </a:r>
          </a:p>
          <a:p>
            <a:pPr lvl="1"/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372476" cy="1126218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Module 3:</a:t>
            </a:r>
            <a:r>
              <a:rPr lang="en-US" sz="5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CORE CALCULATIONS</a:t>
            </a:r>
            <a:endParaRPr lang="en-US" sz="5000" b="1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3F0CF-BFEF-8E48-09BC-3E31BFA23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704089"/>
            <a:ext cx="6461970" cy="38121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ED57A6-4C33-E752-1CD9-0851BBA7B3A7}"/>
              </a:ext>
            </a:extLst>
          </p:cNvPr>
          <p:cNvSpPr/>
          <p:nvPr/>
        </p:nvSpPr>
        <p:spPr>
          <a:xfrm>
            <a:off x="2128202" y="1491343"/>
            <a:ext cx="7158673" cy="4242707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4047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Replacements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1800" cy="698500"/>
          </a:xfrm>
        </p:spPr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Capital Project Cost Classification: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D6D6C-F6A8-AB7A-DEF6-9AFCDA3D1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08" b="16607"/>
          <a:stretch/>
        </p:blipFill>
        <p:spPr>
          <a:xfrm>
            <a:off x="1352549" y="2812827"/>
            <a:ext cx="8736511" cy="25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59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Replacement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Linear: unit rate x length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Storm, sanitary sewer, water, curb &amp; gutter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Area: unit rate x area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Roads, sidewalk, buildings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Buildings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Appraisal by building or 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Park structures: varies</a:t>
            </a:r>
          </a:p>
        </p:txBody>
      </p:sp>
    </p:spTree>
    <p:extLst>
      <p:ext uri="{BB962C8B-B14F-4D97-AF65-F5344CB8AC3E}">
        <p14:creationId xmlns:p14="http://schemas.microsoft.com/office/powerpoint/2010/main" val="9649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Sustainable Annual Funding - Simplified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Asset Replacement Cost / Useful Life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Doesn’t take investment returns into consideration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Appropriate for LGs who are way behind in funding and assets are well-consumed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Review Exercise 1 – fill out column G</a:t>
            </a:r>
          </a:p>
        </p:txBody>
      </p:sp>
    </p:spTree>
    <p:extLst>
      <p:ext uri="{BB962C8B-B14F-4D97-AF65-F5344CB8AC3E}">
        <p14:creationId xmlns:p14="http://schemas.microsoft.com/office/powerpoint/2010/main" val="41106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9775-BBC4-F581-518B-B7737943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Purpose of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F7A6-AF40-753F-D45E-A870EE1E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Empower organizations to quickly analyze funding levels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Promote long-term view in financial planning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Strengthen the role of long term financial planning in asset management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Empower non-financial professions to challenge their Finance peers</a:t>
            </a: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Sustainable Annual Funding - Complex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4D2A9F7-B695-0F76-A1A4-1D06C8FC2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754575"/>
              </p:ext>
            </p:extLst>
          </p:nvPr>
        </p:nvGraphicFramePr>
        <p:xfrm>
          <a:off x="695325" y="1504950"/>
          <a:ext cx="10467975" cy="48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06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Sustainable Annual Funding - Complex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27D5A38-8451-75E5-6CF4-8F520FB85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779679"/>
              </p:ext>
            </p:extLst>
          </p:nvPr>
        </p:nvGraphicFramePr>
        <p:xfrm>
          <a:off x="647700" y="1438276"/>
          <a:ext cx="10557934" cy="472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9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6F3A-6193-E9B0-5F37-75A21F87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Determining Sustainable Funding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33B8-DFF6-7185-1504-A62CB85D3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Annuity Method includes the impact of investment returns: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82C447-F2A5-4D22-3949-69E473ED5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3520083"/>
            <a:ext cx="10487025" cy="19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95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7256-99B2-2D64-7E29-BBD7E451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0450" cy="1325563"/>
          </a:xfrm>
        </p:spPr>
        <p:txBody>
          <a:bodyPr>
            <a:noAutofit/>
          </a:bodyPr>
          <a:lstStyle/>
          <a:p>
            <a:r>
              <a:rPr lang="en-CA" sz="5200" b="1" i="1" dirty="0">
                <a:solidFill>
                  <a:schemeClr val="accent2"/>
                </a:solidFill>
              </a:rPr>
              <a:t>Why is Sustainable Funding so Powerful?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01114D-796A-2D65-4FF1-29F2869517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368118939"/>
                    </a:ext>
                  </a:extLst>
                </a:gridCol>
                <a:gridCol w="2142068">
                  <a:extLst>
                    <a:ext uri="{9D8B030D-6E8A-4147-A177-3AD203B41FA5}">
                      <a16:colId xmlns:a16="http://schemas.microsoft.com/office/drawing/2014/main" val="1335973568"/>
                    </a:ext>
                  </a:extLst>
                </a:gridCol>
                <a:gridCol w="4868330">
                  <a:extLst>
                    <a:ext uri="{9D8B030D-6E8A-4147-A177-3AD203B41FA5}">
                      <a16:colId xmlns:a16="http://schemas.microsoft.com/office/drawing/2014/main" val="78796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Method</a:t>
                      </a:r>
                    </a:p>
                  </a:txBody>
                  <a:tcPr>
                    <a:solidFill>
                      <a:schemeClr val="accent2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Annual Contribution Required</a:t>
                      </a:r>
                    </a:p>
                  </a:txBody>
                  <a:tcPr>
                    <a:solidFill>
                      <a:schemeClr val="accent2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Comment</a:t>
                      </a:r>
                    </a:p>
                  </a:txBody>
                  <a:tcPr>
                    <a:solidFill>
                      <a:schemeClr val="accent2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87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Simplified Sustainable Method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$1,250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Replacement cost ($100,000) divided by Useful Life (80 years) – no investment interest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85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Annuity Method (Includes Investment Returns)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$506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Assuming 2% investment return compounded annually over full 80 year planning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68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Debt Funded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$1,433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Over a 30 year amortization, which is maximum borrowing permitted in LGA and CC, it would be $4,788 (2.5% assumed interest rate and actuarial capitalization rate)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6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920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Sustainable Annual Funding – Componentized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What is meant by componentized assets?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Some assets are composed of major components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These components have long useful lives that are shorter than the entire asset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E.g. Buildings and Roads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Lifecycle capital costs exceed total value of asset</a:t>
            </a:r>
          </a:p>
          <a:p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Sustainable Annual Funding – Componentized assets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97ACA9-B48E-AE81-7C9C-D379151C2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397" y="2081049"/>
            <a:ext cx="10894433" cy="40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67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Sustainable Annual Funding – Componentized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Exercise 3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Step 1: Assign component replacement values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Step 2: Assign component useful lives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Step 3: Determine intra lifecycle component replacements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Step 4: Multiply 2 by 3 to determine total lifecycle costs</a:t>
            </a:r>
            <a:endParaRPr lang="en-CA" sz="35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Sustainable Annual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What about inflation?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Once you achieve sustainable annual funding – annual increases equal to cost escalation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Just like any other “forced growth factor”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Inflation can be hedged with a good investment strategy so long as sustainable funding is in place </a:t>
            </a:r>
          </a:p>
          <a:p>
            <a:pPr marL="457200" lvl="1" indent="0">
              <a:buNone/>
            </a:pPr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Funding Levels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Open Financial Plan Example determine current funding levels</a:t>
            </a: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9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Funding Levels Calculation – Apportionment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Open Asset Inventory ‘Current Funding’ tab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How do you apportion undedicated reserves such as general infrastructure replacement reserve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Could on the basis of asset inventory proportion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Could on the basis of forecasted expenditures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Could on the basis of weighted consumption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Could on the basis of professional judgement </a:t>
            </a: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9775-BBC4-F581-518B-B7737943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Potential for Future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F7A6-AF40-753F-D45E-A870EE1E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Make this course more relevant for Regional Districts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Make this course more relevant for First Nations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Integrate more exercises, opportunities to share experiences 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Natural assets</a:t>
            </a:r>
          </a:p>
        </p:txBody>
      </p:sp>
    </p:spTree>
    <p:extLst>
      <p:ext uri="{BB962C8B-B14F-4D97-AF65-F5344CB8AC3E}">
        <p14:creationId xmlns:p14="http://schemas.microsoft.com/office/powerpoint/2010/main" val="330912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Annual Funding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Sustainable annual funding less actual annual funding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This measure is important because your primary funding objective will be to close this gap</a:t>
            </a:r>
          </a:p>
        </p:txBody>
      </p:sp>
    </p:spTree>
    <p:extLst>
      <p:ext uri="{BB962C8B-B14F-4D97-AF65-F5344CB8AC3E}">
        <p14:creationId xmlns:p14="http://schemas.microsoft.com/office/powerpoint/2010/main" val="40048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Asset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Age/Useful Life 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Will want to summarize by each asset class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E.g. “water infrastructure is 53% consumed on average”</a:t>
            </a:r>
          </a:p>
        </p:txBody>
      </p:sp>
    </p:spTree>
    <p:extLst>
      <p:ext uri="{BB962C8B-B14F-4D97-AF65-F5344CB8AC3E}">
        <p14:creationId xmlns:p14="http://schemas.microsoft.com/office/powerpoint/2010/main" val="20493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Accumulated </a:t>
            </a:r>
            <a:r>
              <a:rPr lang="en-CA" sz="5500" b="1" i="1" dirty="0" err="1">
                <a:solidFill>
                  <a:schemeClr val="accent2"/>
                </a:solidFill>
              </a:rPr>
              <a:t>Infr</a:t>
            </a:r>
            <a:r>
              <a:rPr lang="en-CA" sz="5500" b="1" i="1" dirty="0">
                <a:solidFill>
                  <a:schemeClr val="accent2"/>
                </a:solidFill>
              </a:rPr>
              <a:t>. Funding Gap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00B0C5-D272-8679-0AD8-3900B7D87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971" b="13128"/>
          <a:stretch/>
        </p:blipFill>
        <p:spPr>
          <a:xfrm>
            <a:off x="974833" y="2495170"/>
            <a:ext cx="9195597" cy="319092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1C6048-C98D-4003-86C9-CDA59C7C15D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Value of Consumption less actual reserves</a:t>
            </a:r>
          </a:p>
        </p:txBody>
      </p:sp>
    </p:spTree>
    <p:extLst>
      <p:ext uri="{BB962C8B-B14F-4D97-AF65-F5344CB8AC3E}">
        <p14:creationId xmlns:p14="http://schemas.microsoft.com/office/powerpoint/2010/main" val="4966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Accumulated </a:t>
            </a:r>
            <a:r>
              <a:rPr lang="en-CA" sz="5500" b="1" i="1" dirty="0" err="1">
                <a:solidFill>
                  <a:schemeClr val="accent2"/>
                </a:solidFill>
              </a:rPr>
              <a:t>Infr</a:t>
            </a:r>
            <a:r>
              <a:rPr lang="en-CA" sz="5500" b="1" i="1" dirty="0">
                <a:solidFill>
                  <a:schemeClr val="accent2"/>
                </a:solidFill>
              </a:rPr>
              <a:t>. Funding Gap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288A78-3FFB-5F90-6953-59B1A27A3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9776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03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"/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"/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"/>
                                        <p:tgtEl>
                                          <p:spTgt spid="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"/>
                                        <p:tgtEl>
                                          <p:spTgt spid="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"/>
                                        <p:tgtEl>
                                          <p:spTgt spid="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"/>
                                        <p:tgtEl>
                                          <p:spTgt spid="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"/>
                                        <p:tgtEl>
                                          <p:spTgt spid="4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"/>
                                        <p:tgtEl>
                                          <p:spTgt spid="4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"/>
                                        <p:tgtEl>
                                          <p:spTgt spid="4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250"/>
                                        <p:tgtEl>
                                          <p:spTgt spid="4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372476" cy="1126218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Module 4:</a:t>
            </a:r>
            <a:r>
              <a:rPr lang="en-US" sz="5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MODELLING</a:t>
            </a:r>
            <a:endParaRPr lang="en-US" sz="5000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AC5BC-0935-7B95-F05E-936C8B06B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932" y="1373194"/>
            <a:ext cx="6920743" cy="4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32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Spending Forecasts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100-Year spending forecasts are helpful painting a picture of order of magnitude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Spending forecasts along with reserve contribution forecasts demonstrate long-term funding gap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Can demonstrate periods of concentrated infrastructure replacement </a:t>
            </a:r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Spending Forecasts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F904E5-4AC6-44E7-AF55-1B323ADAB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536831"/>
              </p:ext>
            </p:extLst>
          </p:nvPr>
        </p:nvGraphicFramePr>
        <p:xfrm>
          <a:off x="758162" y="1690688"/>
          <a:ext cx="9909838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4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Reserve Forecasts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Preparing reserve forecasts demonstrate if current or proposed reserve contributions cover forecasted 100-year spending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Failure to cover 100-year spending will result in negative reserve forecast</a:t>
            </a:r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Reserve Forecasts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DAB136-CBEF-B849-ECC7-9D5B59D3C3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937334"/>
              </p:ext>
            </p:extLst>
          </p:nvPr>
        </p:nvGraphicFramePr>
        <p:xfrm>
          <a:off x="588361" y="1228436"/>
          <a:ext cx="10697032" cy="413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1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Reserve Forecasts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Exercise 4</a:t>
            </a:r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372476" cy="2159000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Module 1:</a:t>
            </a:r>
            <a:br>
              <a:rPr lang="en-US" sz="5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5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Introduction</a:t>
            </a:r>
            <a:endParaRPr lang="en-US" sz="5000" b="1" dirty="0">
              <a:solidFill>
                <a:schemeClr val="accent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0B3E8A-D761-20A9-7AE1-5F184245F828}"/>
              </a:ext>
            </a:extLst>
          </p:cNvPr>
          <p:cNvSpPr/>
          <p:nvPr/>
        </p:nvSpPr>
        <p:spPr>
          <a:xfrm>
            <a:off x="1032864" y="2368152"/>
            <a:ext cx="5010151" cy="3228975"/>
          </a:xfrm>
          <a:prstGeom prst="roundRect">
            <a:avLst/>
          </a:prstGeom>
          <a:gradFill>
            <a:gsLst>
              <a:gs pos="18000">
                <a:schemeClr val="accent1">
                  <a:lumMod val="5000"/>
                  <a:lumOff val="95000"/>
                  <a:alpha val="60000"/>
                </a:schemeClr>
              </a:gs>
              <a:gs pos="83000">
                <a:schemeClr val="accent1">
                  <a:lumMod val="45000"/>
                  <a:lumOff val="55000"/>
                  <a:alpha val="20000"/>
                </a:schemeClr>
              </a:gs>
              <a:gs pos="83000">
                <a:schemeClr val="accent1">
                  <a:lumMod val="45000"/>
                  <a:lumOff val="55000"/>
                  <a:alpha val="36000"/>
                </a:schemeClr>
              </a:gs>
              <a:gs pos="100000">
                <a:schemeClr val="accent1">
                  <a:lumMod val="30000"/>
                  <a:lumOff val="70000"/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09D61-3A14-582B-FAD6-EDA2791C8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680" y="2368506"/>
            <a:ext cx="5011346" cy="3072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AD2CAF-87AD-5D3E-F7BE-9D9DBED1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54" y="2598728"/>
            <a:ext cx="50113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85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Investment Returns &amp; Debt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Reserve forecasts should include investment returns earned on reserve balances or debt interest needed for funding shortfalls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Investment returns earned in reserves must be used in reserve fund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MFA has indicative indexes for both</a:t>
            </a:r>
          </a:p>
          <a:p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Investment Returns &amp; Debt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97DD2-3E8E-9E4C-AC45-49A16049C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83" y="1822450"/>
            <a:ext cx="9606079" cy="38604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31882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Investment Returns &amp; Debt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Demonstrate MFA Debt Amortization Tool</a:t>
            </a: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69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100-Year Funding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Two ways of calculating: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(Sustainable annual funding – current annual funding) x 100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Total forecasted reserve balance 100 years from now using sustainable reserve contributions </a:t>
            </a:r>
            <a:r>
              <a:rPr lang="en-CA" sz="2700" b="1" dirty="0">
                <a:solidFill>
                  <a:schemeClr val="bg2">
                    <a:lumMod val="50000"/>
                  </a:schemeClr>
                </a:solidFill>
              </a:rPr>
              <a:t>LESS</a:t>
            </a:r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 total forecasted reserve balance 100 years from now using current reserve contributions </a:t>
            </a:r>
          </a:p>
          <a:p>
            <a:pPr lvl="1"/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100-Year Funding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D9512-1D88-5F04-02D7-250CF7FCC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40" y="1690688"/>
            <a:ext cx="9679174" cy="387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7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372476" cy="1126218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Module 5:</a:t>
            </a:r>
            <a:r>
              <a:rPr lang="en-US" sz="5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FUNDING OPTIONS</a:t>
            </a:r>
            <a:endParaRPr lang="en-US" sz="5000" b="1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ED57A6-4C33-E752-1CD9-0851BBA7B3A7}"/>
              </a:ext>
            </a:extLst>
          </p:cNvPr>
          <p:cNvSpPr/>
          <p:nvPr/>
        </p:nvSpPr>
        <p:spPr>
          <a:xfrm>
            <a:off x="2128202" y="1491343"/>
            <a:ext cx="7158673" cy="4242707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15442-0E2C-C321-3313-4D4C1588B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710" y="1846977"/>
            <a:ext cx="6435533" cy="34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951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Developing Funding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Should be developed by utility and according to Organization’s user fee policy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Does your organization fund all water expenditures through a water utility? Or partially tax funded?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Needs to include investment returns earned within utility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Look at exercise 5</a:t>
            </a: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Non-Market Change Revenue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C0A2F8-1E84-251D-DE2C-B689705CA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717747"/>
              </p:ext>
            </p:extLst>
          </p:nvPr>
        </p:nvGraphicFramePr>
        <p:xfrm>
          <a:off x="365125" y="2332038"/>
          <a:ext cx="649287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BE4ECD-9208-8C16-DCCF-4776EDC2E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736715"/>
              </p:ext>
            </p:extLst>
          </p:nvPr>
        </p:nvGraphicFramePr>
        <p:xfrm>
          <a:off x="5175250" y="3506788"/>
          <a:ext cx="649287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3A830D-5328-3DB9-B0FD-2A468ABE38BD}"/>
              </a:ext>
            </a:extLst>
          </p:cNvPr>
          <p:cNvSpPr/>
          <p:nvPr/>
        </p:nvSpPr>
        <p:spPr>
          <a:xfrm>
            <a:off x="604501" y="1712944"/>
            <a:ext cx="1109999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CA" sz="4000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F5FD90-8995-C917-C4BB-D28A45987776}"/>
              </a:ext>
            </a:extLst>
          </p:cNvPr>
          <p:cNvSpPr/>
          <p:nvPr/>
        </p:nvSpPr>
        <p:spPr>
          <a:xfrm>
            <a:off x="3009563" y="1712944"/>
            <a:ext cx="1109999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CA" sz="4000" dirty="0">
                <a:solidFill>
                  <a:srgbClr val="00B050"/>
                </a:solidFill>
              </a:rPr>
              <a:t>+$$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9AFD87-967B-B22C-4274-BCC2A6A254BF}"/>
              </a:ext>
            </a:extLst>
          </p:cNvPr>
          <p:cNvSpPr/>
          <p:nvPr/>
        </p:nvSpPr>
        <p:spPr>
          <a:xfrm>
            <a:off x="5414625" y="1712944"/>
            <a:ext cx="1443375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CA" sz="4000" dirty="0">
                <a:solidFill>
                  <a:srgbClr val="00B050"/>
                </a:solidFill>
              </a:rPr>
              <a:t>+$$$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43C2BE-3C60-F225-B10F-105F9A385299}"/>
              </a:ext>
            </a:extLst>
          </p:cNvPr>
          <p:cNvSpPr/>
          <p:nvPr/>
        </p:nvSpPr>
        <p:spPr>
          <a:xfrm>
            <a:off x="5294937" y="4832351"/>
            <a:ext cx="1109999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CA" sz="4000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79CF36-D49C-5A5F-DCE3-22A6A433DDAF}"/>
              </a:ext>
            </a:extLst>
          </p:cNvPr>
          <p:cNvSpPr/>
          <p:nvPr/>
        </p:nvSpPr>
        <p:spPr>
          <a:xfrm>
            <a:off x="7699999" y="4832351"/>
            <a:ext cx="1109999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CA" sz="4000" dirty="0">
                <a:solidFill>
                  <a:srgbClr val="FF0000"/>
                </a:solidFill>
              </a:rPr>
              <a:t>-$$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C53C7C-E91A-A861-4011-B4E000E27499}"/>
              </a:ext>
            </a:extLst>
          </p:cNvPr>
          <p:cNvSpPr/>
          <p:nvPr/>
        </p:nvSpPr>
        <p:spPr>
          <a:xfrm>
            <a:off x="10105061" y="4832351"/>
            <a:ext cx="1443375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CA" sz="4000" dirty="0">
                <a:solidFill>
                  <a:srgbClr val="FF0000"/>
                </a:solidFill>
              </a:rPr>
              <a:t>-$$$</a:t>
            </a:r>
          </a:p>
        </p:txBody>
      </p:sp>
    </p:spTree>
    <p:extLst>
      <p:ext uri="{BB962C8B-B14F-4D97-AF65-F5344CB8AC3E}">
        <p14:creationId xmlns:p14="http://schemas.microsoft.com/office/powerpoint/2010/main" val="8625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18ED3C-43CC-45A3-A0C1-CD6BEC18D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018ED3C-43CC-45A3-A0C1-CD6BEC18D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DF7CD-FB1A-4C18-A2EE-313138D3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7DDF7CD-FB1A-4C18-A2EE-313138D39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74C879-CAF3-4CFD-A210-7F841A0B2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574C879-CAF3-4CFD-A210-7F841A0B2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6DA244-7191-4115-84EC-67A0072CE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F6DA244-7191-4115-84EC-67A0072CE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A2855-2880-43AB-AC7B-F519C7E2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181A2855-2880-43AB-AC7B-F519C7E24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9EAD4A-D900-4DA7-A6F6-CF717C648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D9EAD4A-D900-4DA7-A6F6-CF717C648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EDA228-DBF6-4BAF-BC08-236FE601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D9EDA228-DBF6-4BAF-BC08-236FE601B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74C879-CAF3-4CFD-A210-7F841A0B2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3574C879-CAF3-4CFD-A210-7F841A0B2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6DA244-7191-4115-84EC-67A0072CE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CF6DA244-7191-4115-84EC-67A0072CE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1A2855-2880-43AB-AC7B-F519C7E2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181A2855-2880-43AB-AC7B-F519C7E24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6" grpId="0" uiExpand="1">
        <p:bldSub>
          <a:bldDgm bld="one"/>
        </p:bldSub>
      </p:bldGraphic>
      <p:bldP spid="10" grpId="0"/>
      <p:bldP spid="12" grpId="0"/>
      <p:bldP spid="13" grpId="0"/>
      <p:bldP spid="16" grpId="0"/>
      <p:bldP spid="17" grpId="0"/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9829801" cy="1126218"/>
          </a:xfr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Module 5:</a:t>
            </a:r>
            <a:r>
              <a:rPr lang="en-US" sz="50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0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SENSITIVITY ANALYSIS</a:t>
            </a:r>
            <a:endParaRPr lang="en-US" sz="5000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9B32B-5F1B-372D-051E-B9A3020E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865" y="1773351"/>
            <a:ext cx="4682134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601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Broad Finding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Useful lives and replacement costs will always be able to be disputed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The fact that there is a significant funding gap is normally not disputable if a good sensitivity analysis has been complete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Optimistic forecasts would increase useful lives and decrease unit costs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Pessimistic forecasts would decrease useful lives and increase unit costs</a:t>
            </a:r>
            <a:endParaRPr lang="en-CA" sz="31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9775-BBC4-F581-518B-B7737943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Duty of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F7A6-AF40-753F-D45E-A870EE1E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500" i="1" dirty="0">
                <a:solidFill>
                  <a:schemeClr val="bg2">
                    <a:lumMod val="50000"/>
                  </a:schemeClr>
                </a:solidFill>
              </a:rPr>
              <a:t>“The purposes of a municipality include…(c) providing for the stewardship of the public assets of its community” – Community Charter Section 7</a:t>
            </a:r>
          </a:p>
          <a:p>
            <a:pPr marL="0" indent="0">
              <a:buNone/>
            </a:pPr>
            <a:endParaRPr lang="en-CA" sz="3500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35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352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Other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Investment returns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Debt interest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[demonstrate sensitivity programming in Asset Inventory spreadsheet]</a:t>
            </a: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5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Other variables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6EAC70-6E74-B597-4B6C-A5DDCA526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58463"/>
              </p:ext>
            </p:extLst>
          </p:nvPr>
        </p:nvGraphicFramePr>
        <p:xfrm>
          <a:off x="981077" y="1331443"/>
          <a:ext cx="9972673" cy="3940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0023">
                  <a:extLst>
                    <a:ext uri="{9D8B030D-6E8A-4147-A177-3AD203B41FA5}">
                      <a16:colId xmlns:a16="http://schemas.microsoft.com/office/drawing/2014/main" val="722808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17024684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32806145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10019749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40400737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3848014763"/>
                    </a:ext>
                  </a:extLst>
                </a:gridCol>
              </a:tblGrid>
              <a:tr h="417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>
                          <a:effectLst/>
                        </a:rPr>
                        <a:t> 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>
                          <a:effectLst/>
                        </a:rPr>
                        <a:t>Scenario B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>
                          <a:effectLst/>
                        </a:rPr>
                        <a:t>Scenario C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>
                          <a:effectLst/>
                        </a:rPr>
                        <a:t>Scenario D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>
                          <a:effectLst/>
                        </a:rPr>
                        <a:t>Scenario E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>
                          <a:effectLst/>
                        </a:rPr>
                        <a:t>Scenario F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1719096564"/>
                  </a:ext>
                </a:extLst>
              </a:tr>
              <a:tr h="271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Sanitary Sewer Pipe Useful Life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+25% NAMS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NAMS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NAMS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-10% NAMS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-25% NAMS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1482023573"/>
                  </a:ext>
                </a:extLst>
              </a:tr>
              <a:tr h="271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Watermain Pipe Useful Life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+25% NAMS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NAMS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NAMS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-10% NAMS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-25% NAMS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306512004"/>
                  </a:ext>
                </a:extLst>
              </a:tr>
              <a:tr h="409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Investment Return % (average)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3.5%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3.5%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3.5%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3.0%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2.5%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3359857641"/>
                  </a:ext>
                </a:extLst>
              </a:tr>
              <a:tr h="271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Debt Interest % (average)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2.5%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2.5%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3.0%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3.5%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3.5%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113940080"/>
                  </a:ext>
                </a:extLst>
              </a:tr>
              <a:tr h="257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Unit Rates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-10%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-10%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n/a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+10%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+20%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665520454"/>
                  </a:ext>
                </a:extLst>
              </a:tr>
              <a:tr h="287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Annual Sustainable Funding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$9.1M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$10.6M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$11.9M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$12.6M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$13.2M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2547493029"/>
                  </a:ext>
                </a:extLst>
              </a:tr>
              <a:tr h="271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Annual Funding Gap $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$2.5M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$4.0M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$5.3M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$6.0M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$6.6M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2445009860"/>
                  </a:ext>
                </a:extLst>
              </a:tr>
              <a:tr h="271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Annual Funding Gap 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27.4%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37.8%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44.5%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47.6%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50.0%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1611697865"/>
                  </a:ext>
                </a:extLst>
              </a:tr>
              <a:tr h="17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% Sustainable Funding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72.5%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62.3%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55.5%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52.4%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50.0%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2778969684"/>
                  </a:ext>
                </a:extLst>
              </a:tr>
              <a:tr h="185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Cumulative Infrastructure Funding Gap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$186.7M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$205.2M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$234.7M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$258.1M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$299.1M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2971177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 Infrastructure overdue for replacement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$0.5M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$20.6M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$45.3M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$50.3M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$55.3M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4030229740"/>
                  </a:ext>
                </a:extLst>
              </a:tr>
              <a:tr h="409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% Infrastructure overdue for replacement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0.0%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4.1%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9.1%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>
                          <a:effectLst/>
                        </a:rPr>
                        <a:t>10.1%</a:t>
                      </a:r>
                      <a:endParaRPr lang="en-C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700" dirty="0">
                          <a:effectLst/>
                        </a:rPr>
                        <a:t>11.1%</a:t>
                      </a:r>
                      <a:endParaRPr lang="en-C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1" marR="53011" marT="0" marB="0"/>
                </a:tc>
                <a:extLst>
                  <a:ext uri="{0D108BD9-81ED-4DB2-BD59-A6C34878D82A}">
                    <a16:rowId xmlns:a16="http://schemas.microsoft.com/office/drawing/2014/main" val="1970789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59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10401301" cy="1126218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Module 7:</a:t>
            </a:r>
            <a:r>
              <a:rPr lang="en-US" sz="5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COMMUNICATING FINDINGS </a:t>
            </a:r>
            <a:endParaRPr lang="en-US" sz="5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30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Communicating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An AM Plan is not effective if findings are not articulated well to governance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Communications Plan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PR Plan</a:t>
            </a:r>
          </a:p>
          <a:p>
            <a:pPr lvl="1"/>
            <a:r>
              <a:rPr lang="en-CA" sz="2300" dirty="0">
                <a:solidFill>
                  <a:schemeClr val="bg2">
                    <a:lumMod val="50000"/>
                  </a:schemeClr>
                </a:solidFill>
              </a:rPr>
              <a:t>Social media plan</a:t>
            </a:r>
          </a:p>
          <a:p>
            <a:pPr lvl="1"/>
            <a:r>
              <a:rPr lang="en-CA" sz="2300" dirty="0">
                <a:solidFill>
                  <a:schemeClr val="bg2">
                    <a:lumMod val="50000"/>
                  </a:schemeClr>
                </a:solidFill>
              </a:rPr>
              <a:t>Video</a:t>
            </a:r>
          </a:p>
          <a:p>
            <a:pPr lvl="1"/>
            <a:r>
              <a:rPr lang="en-CA" sz="2300" dirty="0">
                <a:solidFill>
                  <a:schemeClr val="bg2">
                    <a:lumMod val="50000"/>
                  </a:schemeClr>
                </a:solidFill>
              </a:rPr>
              <a:t>Press Release</a:t>
            </a:r>
          </a:p>
          <a:p>
            <a:pPr lvl="1"/>
            <a:r>
              <a:rPr lang="en-CA" sz="2300" dirty="0">
                <a:solidFill>
                  <a:schemeClr val="bg2">
                    <a:lumMod val="50000"/>
                  </a:schemeClr>
                </a:solidFill>
              </a:rPr>
              <a:t>Governance Briefing</a:t>
            </a:r>
          </a:p>
          <a:p>
            <a:pPr lvl="1"/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Communicating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Professional Report</a:t>
            </a:r>
          </a:p>
          <a:p>
            <a:pPr lvl="1"/>
            <a:r>
              <a:rPr lang="en-CA" sz="1900" dirty="0">
                <a:solidFill>
                  <a:schemeClr val="bg2">
                    <a:lumMod val="50000"/>
                  </a:schemeClr>
                </a:solidFill>
              </a:rPr>
              <a:t>Executive Summary</a:t>
            </a:r>
          </a:p>
          <a:p>
            <a:pPr lvl="1"/>
            <a:r>
              <a:rPr lang="en-CA" sz="1900" dirty="0">
                <a:solidFill>
                  <a:schemeClr val="bg2">
                    <a:lumMod val="50000"/>
                  </a:schemeClr>
                </a:solidFill>
              </a:rPr>
              <a:t>Intuitive Visuals</a:t>
            </a:r>
          </a:p>
          <a:p>
            <a:pPr lvl="1"/>
            <a:r>
              <a:rPr lang="en-CA" sz="1900" dirty="0">
                <a:solidFill>
                  <a:schemeClr val="bg2">
                    <a:lumMod val="50000"/>
                  </a:schemeClr>
                </a:solidFill>
              </a:rPr>
              <a:t>Logically laid out</a:t>
            </a:r>
          </a:p>
          <a:p>
            <a:pPr lvl="1"/>
            <a:r>
              <a:rPr lang="en-CA" sz="1900" dirty="0">
                <a:solidFill>
                  <a:schemeClr val="bg2">
                    <a:lumMod val="50000"/>
                  </a:schemeClr>
                </a:solidFill>
              </a:rPr>
              <a:t>Key Terminology and phrasing</a:t>
            </a:r>
          </a:p>
          <a:p>
            <a:pPr lvl="1"/>
            <a:r>
              <a:rPr lang="en-CA" sz="1900" dirty="0">
                <a:solidFill>
                  <a:schemeClr val="bg2">
                    <a:lumMod val="50000"/>
                  </a:schemeClr>
                </a:solidFill>
              </a:rPr>
              <a:t>Branding</a:t>
            </a:r>
          </a:p>
          <a:p>
            <a:pPr lvl="1"/>
            <a:r>
              <a:rPr lang="en-CA" sz="1900" dirty="0">
                <a:solidFill>
                  <a:schemeClr val="bg2">
                    <a:lumMod val="50000"/>
                  </a:schemeClr>
                </a:solidFill>
              </a:rPr>
              <a:t>Professional proof read</a:t>
            </a:r>
          </a:p>
          <a:p>
            <a:pPr lvl="1"/>
            <a:endParaRPr lang="en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Purpose of Plan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Key Findings</a:t>
            </a:r>
          </a:p>
          <a:p>
            <a:pPr lvl="1"/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Inventory valuation</a:t>
            </a:r>
          </a:p>
          <a:p>
            <a:pPr lvl="1"/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Infrastructure Condition</a:t>
            </a:r>
          </a:p>
          <a:p>
            <a:pPr lvl="1"/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Annual funding vs sustainable</a:t>
            </a:r>
          </a:p>
          <a:p>
            <a:pPr lvl="1"/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Sensitivity analysis findings</a:t>
            </a:r>
          </a:p>
          <a:p>
            <a:pPr lvl="1"/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Accumulated Funding Gap</a:t>
            </a: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Key Recommendations</a:t>
            </a:r>
          </a:p>
          <a:p>
            <a:pPr lvl="1"/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Funding increase recommendations</a:t>
            </a:r>
          </a:p>
          <a:p>
            <a:pPr lvl="1"/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Policy Recommendations</a:t>
            </a:r>
          </a:p>
          <a:p>
            <a:pPr lvl="2"/>
            <a:r>
              <a:rPr lang="en-CA" sz="2300" dirty="0">
                <a:solidFill>
                  <a:schemeClr val="bg2">
                    <a:lumMod val="50000"/>
                  </a:schemeClr>
                </a:solidFill>
              </a:rPr>
              <a:t>Procurement</a:t>
            </a:r>
          </a:p>
          <a:p>
            <a:pPr lvl="2"/>
            <a:r>
              <a:rPr lang="en-CA" sz="2300" dirty="0">
                <a:solidFill>
                  <a:schemeClr val="bg2">
                    <a:lumMod val="50000"/>
                  </a:schemeClr>
                </a:solidFill>
              </a:rPr>
              <a:t>Land-Use</a:t>
            </a:r>
          </a:p>
          <a:p>
            <a:pPr lvl="2"/>
            <a:r>
              <a:rPr lang="en-CA" sz="2300" dirty="0">
                <a:solidFill>
                  <a:schemeClr val="bg2">
                    <a:lumMod val="50000"/>
                  </a:schemeClr>
                </a:solidFill>
              </a:rPr>
              <a:t>Debt Management</a:t>
            </a:r>
          </a:p>
          <a:p>
            <a:pPr lvl="2"/>
            <a:r>
              <a:rPr lang="en-CA" sz="2300" dirty="0">
                <a:solidFill>
                  <a:schemeClr val="bg2">
                    <a:lumMod val="50000"/>
                  </a:schemeClr>
                </a:solidFill>
              </a:rPr>
              <a:t>Investment</a:t>
            </a:r>
          </a:p>
          <a:p>
            <a:pPr lvl="2"/>
            <a:r>
              <a:rPr lang="en-CA" sz="2300" dirty="0">
                <a:solidFill>
                  <a:schemeClr val="bg2">
                    <a:lumMod val="50000"/>
                  </a:schemeClr>
                </a:solidFill>
              </a:rPr>
              <a:t>Budget</a:t>
            </a:r>
          </a:p>
          <a:p>
            <a:pPr lvl="2"/>
            <a:r>
              <a:rPr lang="en-CA" sz="2300" dirty="0">
                <a:solidFill>
                  <a:schemeClr val="bg2">
                    <a:lumMod val="50000"/>
                  </a:schemeClr>
                </a:solidFill>
              </a:rPr>
              <a:t>Non-market change</a:t>
            </a:r>
          </a:p>
          <a:p>
            <a:endParaRPr lang="en-CA" sz="3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3279-51BD-07C4-A38B-4966B5C6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chemeClr val="accent2"/>
                </a:solidFill>
              </a:rPr>
              <a:t>What do we mean by LTFP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9A5D87-9FBD-94D4-C180-047E2FACF8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9" y="1334558"/>
            <a:ext cx="42621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B63DCBA-56CE-5709-D05C-EF8565E9F1B0}"/>
              </a:ext>
            </a:extLst>
          </p:cNvPr>
          <p:cNvSpPr/>
          <p:nvPr/>
        </p:nvSpPr>
        <p:spPr>
          <a:xfrm>
            <a:off x="3905682" y="4890029"/>
            <a:ext cx="1193800" cy="1011238"/>
          </a:xfrm>
          <a:prstGeom prst="ellipse">
            <a:avLst/>
          </a:prstGeom>
          <a:noFill/>
          <a:ln w="57150"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7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9775-BBC4-F581-518B-B7737943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i="1" dirty="0">
                <a:solidFill>
                  <a:schemeClr val="accent2"/>
                </a:solidFill>
              </a:rPr>
              <a:t>Standard for Long Term Financial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F7A6-AF40-753F-D45E-A870EE1E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AMBC Framework recommends 10-year length minimum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International Infrastructure Financial Management Manual recommends 10-year length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A 10 year plan inadequately anticipates periods of concentrated renewal costs 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Average Useful Life of Municipal asset &gt; 70 years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Spending ≠ Funding</a:t>
            </a:r>
          </a:p>
          <a:p>
            <a:pPr marL="0" indent="0">
              <a:buNone/>
            </a:pPr>
            <a:endParaRPr lang="en-CA" sz="35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CE21-7A9B-D682-B892-BC52FFFD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500" b="1" i="1" dirty="0">
                <a:solidFill>
                  <a:srgbClr val="00B050"/>
                </a:solidFill>
              </a:rPr>
              <a:t>Imperfection 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960E-8296-66AE-8EEB-985043E4C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Variables required to estimate spending are difficult to predict: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Replacement costs/inflation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Debt interest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Investment returns</a:t>
            </a:r>
          </a:p>
          <a:p>
            <a:pPr lvl="1"/>
            <a:r>
              <a:rPr lang="en-CA" sz="3100" dirty="0">
                <a:solidFill>
                  <a:schemeClr val="bg2">
                    <a:lumMod val="50000"/>
                  </a:schemeClr>
                </a:solidFill>
              </a:rPr>
              <a:t>Technological improvements/service level changes</a:t>
            </a:r>
          </a:p>
          <a:p>
            <a:r>
              <a:rPr lang="en-CA" sz="3500" dirty="0">
                <a:solidFill>
                  <a:schemeClr val="bg2">
                    <a:lumMod val="50000"/>
                  </a:schemeClr>
                </a:solidFill>
              </a:rPr>
              <a:t>Much more can be lost to inaction than imperfection</a:t>
            </a:r>
          </a:p>
        </p:txBody>
      </p:sp>
    </p:spTree>
    <p:extLst>
      <p:ext uri="{BB962C8B-B14F-4D97-AF65-F5344CB8AC3E}">
        <p14:creationId xmlns:p14="http://schemas.microsoft.com/office/powerpoint/2010/main" val="5977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AAEA534C0004FB02ED2D5AC8CB1D7" ma:contentTypeVersion="18" ma:contentTypeDescription="Create a new document." ma:contentTypeScope="" ma:versionID="739d22e3aeab93d6dc32648b76c3949a">
  <xsd:schema xmlns:xsd="http://www.w3.org/2001/XMLSchema" xmlns:xs="http://www.w3.org/2001/XMLSchema" xmlns:p="http://schemas.microsoft.com/office/2006/metadata/properties" xmlns:ns2="a5e63ade-ab82-4a83-b504-a022de2b78f6" xmlns:ns3="ccae1c0b-e2bf-457b-af4c-451f8c637e52" targetNamespace="http://schemas.microsoft.com/office/2006/metadata/properties" ma:root="true" ma:fieldsID="3607fd7de73ffcf61b8e355274cb3b92" ns2:_="" ns3:_="">
    <xsd:import namespace="a5e63ade-ab82-4a83-b504-a022de2b78f6"/>
    <xsd:import namespace="ccae1c0b-e2bf-457b-af4c-451f8c637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63ade-ab82-4a83-b504-a022de2b78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7ba914-f169-47ff-a93b-9f4ea1b730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e1c0b-e2bf-457b-af4c-451f8c637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a0612b-f870-44a2-812d-c7ff66a9fbc7}" ma:internalName="TaxCatchAll" ma:showField="CatchAllData" ma:web="ccae1c0b-e2bf-457b-af4c-451f8c637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e63ade-ab82-4a83-b504-a022de2b78f6">
      <Terms xmlns="http://schemas.microsoft.com/office/infopath/2007/PartnerControls"/>
    </lcf76f155ced4ddcb4097134ff3c332f>
    <TaxCatchAll xmlns="ccae1c0b-e2bf-457b-af4c-451f8c637e52" xsi:nil="true"/>
  </documentManagement>
</p:properties>
</file>

<file path=customXml/itemProps1.xml><?xml version="1.0" encoding="utf-8"?>
<ds:datastoreItem xmlns:ds="http://schemas.openxmlformats.org/officeDocument/2006/customXml" ds:itemID="{5EC676E3-BF6C-4085-A517-A31FEFE67C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e63ade-ab82-4a83-b504-a022de2b78f6"/>
    <ds:schemaRef ds:uri="ccae1c0b-e2bf-457b-af4c-451f8c637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84DD87-987C-4F21-93AA-77AFC6D03C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BD1CBD-A555-42A1-9015-B8D61BB1290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a5e63ade-ab82-4a83-b504-a022de2b78f6"/>
    <ds:schemaRef ds:uri="ccae1c0b-e2bf-457b-af4c-451f8c637e5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26379</TotalTime>
  <Words>1685</Words>
  <Application>Microsoft Office PowerPoint</Application>
  <PresentationFormat>Widescreen</PresentationFormat>
  <Paragraphs>368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Office Theme</vt:lpstr>
      <vt:lpstr>Long Term Financial Planning Asset Management</vt:lpstr>
      <vt:lpstr>Territorial Acknowledgment</vt:lpstr>
      <vt:lpstr>Purpose of Course</vt:lpstr>
      <vt:lpstr>Potential for Future Improvement</vt:lpstr>
      <vt:lpstr>Module 1: Introduction</vt:lpstr>
      <vt:lpstr>Duty of Stewardship</vt:lpstr>
      <vt:lpstr>What do we mean by LTFP</vt:lpstr>
      <vt:lpstr>Standard for Long Term Financial Planning</vt:lpstr>
      <vt:lpstr>Imperfection Principal</vt:lpstr>
      <vt:lpstr>Sustainable Funding – What is it?</vt:lpstr>
      <vt:lpstr>PowerPoint Presentation</vt:lpstr>
      <vt:lpstr>Sustainable Funding Equity Demonstration</vt:lpstr>
      <vt:lpstr>Sustainable Funding Equity Demonstration</vt:lpstr>
      <vt:lpstr>Sustainable Funding Equity Demonstration</vt:lpstr>
      <vt:lpstr>Sustainable Funding Equity Demonstration</vt:lpstr>
      <vt:lpstr>Sustainable Funding Equity Demonstration</vt:lpstr>
      <vt:lpstr>Module 2: DATA COLLECTION</vt:lpstr>
      <vt:lpstr>Required Data</vt:lpstr>
      <vt:lpstr>Criticality of Data</vt:lpstr>
      <vt:lpstr>Required Data</vt:lpstr>
      <vt:lpstr>Required Data</vt:lpstr>
      <vt:lpstr>Data Sources</vt:lpstr>
      <vt:lpstr>Data Sources</vt:lpstr>
      <vt:lpstr>Data Sources</vt:lpstr>
      <vt:lpstr>Data Sources</vt:lpstr>
      <vt:lpstr>Module 3: CORE CALCULATIONS</vt:lpstr>
      <vt:lpstr>Replacements Costs</vt:lpstr>
      <vt:lpstr>Replacement Costs</vt:lpstr>
      <vt:lpstr>Sustainable Annual Funding - Simplified</vt:lpstr>
      <vt:lpstr>Sustainable Annual Funding - Complex</vt:lpstr>
      <vt:lpstr>Sustainable Annual Funding - Complex</vt:lpstr>
      <vt:lpstr>Determining Sustainable Funding Levels</vt:lpstr>
      <vt:lpstr>Why is Sustainable Funding so Powerful?</vt:lpstr>
      <vt:lpstr>Sustainable Annual Funding – Componentized assets</vt:lpstr>
      <vt:lpstr>Sustainable Annual Funding – Componentized assets</vt:lpstr>
      <vt:lpstr>Sustainable Annual Funding – Componentized assets</vt:lpstr>
      <vt:lpstr>Sustainable Annual Funding</vt:lpstr>
      <vt:lpstr>Funding Levels Calculation</vt:lpstr>
      <vt:lpstr>Funding Levels Calculation – Apportionment </vt:lpstr>
      <vt:lpstr>Annual Funding Gap</vt:lpstr>
      <vt:lpstr>Asset Consumption</vt:lpstr>
      <vt:lpstr>Accumulated Infr. Funding Gap</vt:lpstr>
      <vt:lpstr>Accumulated Infr. Funding Gap</vt:lpstr>
      <vt:lpstr>Module 4: MODELLING</vt:lpstr>
      <vt:lpstr>Spending Forecasts</vt:lpstr>
      <vt:lpstr>Spending Forecasts</vt:lpstr>
      <vt:lpstr>Reserve Forecasts</vt:lpstr>
      <vt:lpstr>Reserve Forecasts</vt:lpstr>
      <vt:lpstr>Reserve Forecasts</vt:lpstr>
      <vt:lpstr>Investment Returns &amp; Debt Interest</vt:lpstr>
      <vt:lpstr>Investment Returns &amp; Debt Interest</vt:lpstr>
      <vt:lpstr>Investment Returns &amp; Debt Interest</vt:lpstr>
      <vt:lpstr>100-Year Funding Gap</vt:lpstr>
      <vt:lpstr>100-Year Funding Gap</vt:lpstr>
      <vt:lpstr>Module 5: FUNDING OPTIONS</vt:lpstr>
      <vt:lpstr>Developing Funding Options</vt:lpstr>
      <vt:lpstr>Non-Market Change Revenue</vt:lpstr>
      <vt:lpstr>Module 5: SENSITIVITY ANALYSIS</vt:lpstr>
      <vt:lpstr>Broad Finding Validation</vt:lpstr>
      <vt:lpstr>Other variables</vt:lpstr>
      <vt:lpstr>Other variables</vt:lpstr>
      <vt:lpstr>Module 7: COMMUNICATING FINDINGS </vt:lpstr>
      <vt:lpstr>Communicating Findings</vt:lpstr>
      <vt:lpstr>Communicating Findings</vt:lpstr>
      <vt:lpstr>Executive Summary</vt:lpstr>
      <vt:lpstr>Executive Summary</vt:lpstr>
    </vt:vector>
  </TitlesOfParts>
  <Company>The Corporation of the District of Oak 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McKean</dc:creator>
  <cp:lastModifiedBy>Sarah MacFord</cp:lastModifiedBy>
  <cp:revision>258</cp:revision>
  <cp:lastPrinted>2019-05-15T18:48:06Z</cp:lastPrinted>
  <dcterms:created xsi:type="dcterms:W3CDTF">2019-05-13T21:53:25Z</dcterms:created>
  <dcterms:modified xsi:type="dcterms:W3CDTF">2024-08-21T16:32:34Z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0x0101008F4AAEA534C0004FB02ED2D5AC8CB1D7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