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1"/>
  </p:notesMasterIdLst>
  <p:handoutMasterIdLst>
    <p:handoutMasterId r:id="rId72"/>
  </p:handoutMasterIdLst>
  <p:sldIdLst>
    <p:sldId id="376" r:id="rId5"/>
    <p:sldId id="401" r:id="rId6"/>
    <p:sldId id="474" r:id="rId7"/>
    <p:sldId id="475" r:id="rId8"/>
    <p:sldId id="425" r:id="rId9"/>
    <p:sldId id="418" r:id="rId10"/>
    <p:sldId id="402" r:id="rId11"/>
    <p:sldId id="419" r:id="rId12"/>
    <p:sldId id="403" r:id="rId13"/>
    <p:sldId id="416" r:id="rId14"/>
    <p:sldId id="404" r:id="rId15"/>
    <p:sldId id="420" r:id="rId16"/>
    <p:sldId id="421" r:id="rId17"/>
    <p:sldId id="422" r:id="rId18"/>
    <p:sldId id="423" r:id="rId19"/>
    <p:sldId id="424" r:id="rId20"/>
    <p:sldId id="426" r:id="rId21"/>
    <p:sldId id="405" r:id="rId22"/>
    <p:sldId id="427" r:id="rId23"/>
    <p:sldId id="428" r:id="rId24"/>
    <p:sldId id="431" r:id="rId25"/>
    <p:sldId id="430" r:id="rId26"/>
    <p:sldId id="432" r:id="rId27"/>
    <p:sldId id="433" r:id="rId28"/>
    <p:sldId id="434" r:id="rId29"/>
    <p:sldId id="435" r:id="rId30"/>
    <p:sldId id="436" r:id="rId31"/>
    <p:sldId id="438" r:id="rId32"/>
    <p:sldId id="440" r:id="rId33"/>
    <p:sldId id="441" r:id="rId34"/>
    <p:sldId id="452" r:id="rId35"/>
    <p:sldId id="407" r:id="rId36"/>
    <p:sldId id="410" r:id="rId37"/>
    <p:sldId id="454" r:id="rId38"/>
    <p:sldId id="476" r:id="rId39"/>
    <p:sldId id="455" r:id="rId40"/>
    <p:sldId id="453" r:id="rId41"/>
    <p:sldId id="442" r:id="rId42"/>
    <p:sldId id="456" r:id="rId43"/>
    <p:sldId id="443" r:id="rId44"/>
    <p:sldId id="444" r:id="rId45"/>
    <p:sldId id="445" r:id="rId46"/>
    <p:sldId id="477" r:id="rId47"/>
    <p:sldId id="446" r:id="rId48"/>
    <p:sldId id="448" r:id="rId49"/>
    <p:sldId id="458" r:id="rId50"/>
    <p:sldId id="449" r:id="rId51"/>
    <p:sldId id="457" r:id="rId52"/>
    <p:sldId id="459" r:id="rId53"/>
    <p:sldId id="450" r:id="rId54"/>
    <p:sldId id="478" r:id="rId55"/>
    <p:sldId id="479" r:id="rId56"/>
    <p:sldId id="451" r:id="rId57"/>
    <p:sldId id="480" r:id="rId58"/>
    <p:sldId id="461" r:id="rId59"/>
    <p:sldId id="462" r:id="rId60"/>
    <p:sldId id="463" r:id="rId61"/>
    <p:sldId id="464" r:id="rId62"/>
    <p:sldId id="465" r:id="rId63"/>
    <p:sldId id="467" r:id="rId64"/>
    <p:sldId id="468" r:id="rId65"/>
    <p:sldId id="469" r:id="rId66"/>
    <p:sldId id="470" r:id="rId67"/>
    <p:sldId id="471" r:id="rId68"/>
    <p:sldId id="472" r:id="rId69"/>
    <p:sldId id="473" r:id="rId7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702A09-9D05-3339-9B1C-263AD2616DAB}" name="Kira Bollen" initials="KB" userId="S::kbollen@fcm.ca::eaa75381-5da4-4a88-9351-b1e38f7f81fa" providerId="AD"/>
  <p188:author id="{3AE5BBCF-F449-6DEF-376C-BF21ED1A32FF}" name="Sarah MacFord" initials="SM" userId="S::smackelvie@fcm.ca::83b69a11-74a1-4eb5-887e-8ab71d4836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9BA"/>
    <a:srgbClr val="B29797"/>
    <a:srgbClr val="F7BD39"/>
    <a:srgbClr val="F0BABA"/>
    <a:srgbClr val="C12523"/>
    <a:srgbClr val="F6F9F9"/>
    <a:srgbClr val="ED8217"/>
    <a:srgbClr val="219044"/>
    <a:srgbClr val="C5E0B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78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Doyle" userId="797dc790-9690-4f8b-a3c6-e9b8fc044a0d" providerId="ADAL" clId="{8BEC4333-42AE-4229-A5E2-DFDC9F8B649A}"/>
    <pc:docChg chg="modSld">
      <pc:chgData name="Hannah Doyle" userId="797dc790-9690-4f8b-a3c6-e9b8fc044a0d" providerId="ADAL" clId="{8BEC4333-42AE-4229-A5E2-DFDC9F8B649A}" dt="2024-08-19T17:58:11.799" v="28" actId="27918"/>
      <pc:docMkLst>
        <pc:docMk/>
      </pc:docMkLst>
      <pc:sldChg chg="mod">
        <pc:chgData name="Hannah Doyle" userId="797dc790-9690-4f8b-a3c6-e9b8fc044a0d" providerId="ADAL" clId="{8BEC4333-42AE-4229-A5E2-DFDC9F8B649A}" dt="2024-08-19T17:56:10.149" v="21" actId="27918"/>
        <pc:sldMkLst>
          <pc:docMk/>
          <pc:sldMk cId="3500650326" sldId="441"/>
        </pc:sldMkLst>
      </pc:sldChg>
      <pc:sldChg chg="mod">
        <pc:chgData name="Hannah Doyle" userId="797dc790-9690-4f8b-a3c6-e9b8fc044a0d" providerId="ADAL" clId="{8BEC4333-42AE-4229-A5E2-DFDC9F8B649A}" dt="2024-08-19T17:58:11.799" v="28" actId="27918"/>
        <pc:sldMkLst>
          <pc:docMk/>
          <pc:sldMk cId="2614917111" sldId="452"/>
        </pc:sldMkLst>
      </pc:sldChg>
    </pc:docChg>
  </pc:docChgLst>
  <pc:docChgLst>
    <pc:chgData name="Maryam Rahimi Shahmirzadi" userId="2a613e6d-b473-4c79-b823-1a3930daea02" providerId="ADAL" clId="{1236D333-A81A-4AF3-9B7A-4D4F8F1B806F}"/>
    <pc:docChg chg="undo custSel modSld">
      <pc:chgData name="Maryam Rahimi Shahmirzadi" userId="2a613e6d-b473-4c79-b823-1a3930daea02" providerId="ADAL" clId="{1236D333-A81A-4AF3-9B7A-4D4F8F1B806F}" dt="2024-04-18T19:41:51.080" v="3" actId="1076"/>
      <pc:docMkLst>
        <pc:docMk/>
      </pc:docMkLst>
      <pc:sldChg chg="modSp mod">
        <pc:chgData name="Maryam Rahimi Shahmirzadi" userId="2a613e6d-b473-4c79-b823-1a3930daea02" providerId="ADAL" clId="{1236D333-A81A-4AF3-9B7A-4D4F8F1B806F}" dt="2024-04-18T19:41:50.450" v="2" actId="1076"/>
        <pc:sldMkLst>
          <pc:docMk/>
          <pc:sldMk cId="131882102" sldId="478"/>
        </pc:sldMkLst>
        <pc:picChg chg="mod">
          <ac:chgData name="Maryam Rahimi Shahmirzadi" userId="2a613e6d-b473-4c79-b823-1a3930daea02" providerId="ADAL" clId="{1236D333-A81A-4AF3-9B7A-4D4F8F1B806F}" dt="2024-04-18T19:41:50.450" v="2" actId="1076"/>
          <ac:picMkLst>
            <pc:docMk/>
            <pc:sldMk cId="131882102" sldId="478"/>
            <ac:picMk id="4" creationId="{0B497DD2-3E8E-9E4C-AC45-49A16049CF51}"/>
          </ac:picMkLst>
        </pc:picChg>
      </pc:sldChg>
      <pc:sldChg chg="modSp mod">
        <pc:chgData name="Maryam Rahimi Shahmirzadi" userId="2a613e6d-b473-4c79-b823-1a3930daea02" providerId="ADAL" clId="{1236D333-A81A-4AF3-9B7A-4D4F8F1B806F}" dt="2024-04-18T19:41:51.080" v="3" actId="1076"/>
        <pc:sldMkLst>
          <pc:docMk/>
          <pc:sldMk cId="3421487162" sldId="480"/>
        </pc:sldMkLst>
        <pc:picChg chg="mod">
          <ac:chgData name="Maryam Rahimi Shahmirzadi" userId="2a613e6d-b473-4c79-b823-1a3930daea02" providerId="ADAL" clId="{1236D333-A81A-4AF3-9B7A-4D4F8F1B806F}" dt="2024-04-18T19:41:51.080" v="3" actId="1076"/>
          <ac:picMkLst>
            <pc:docMk/>
            <pc:sldMk cId="3421487162" sldId="480"/>
            <ac:picMk id="4" creationId="{F85D9512-1D88-5F04-02D7-250CF7FCCD3E}"/>
          </ac:picMkLst>
        </pc:picChg>
      </pc:sldChg>
    </pc:docChg>
  </pc:docChgLst>
  <pc:docChgLst>
    <pc:chgData name="Kira Bollen" userId="S::kbollen@fcm.ca::eaa75381-5da4-4a88-9351-b1e38f7f81fa" providerId="AD" clId="Web-{6A56AF4C-09EF-FEDF-A2CD-B0554933AFAD}"/>
    <pc:docChg chg="mod modSld">
      <pc:chgData name="Kira Bollen" userId="S::kbollen@fcm.ca::eaa75381-5da4-4a88-9351-b1e38f7f81fa" providerId="AD" clId="Web-{6A56AF4C-09EF-FEDF-A2CD-B0554933AFAD}" dt="2024-08-15T18:35:08.308" v="9" actId="1076"/>
      <pc:docMkLst>
        <pc:docMk/>
      </pc:docMkLst>
      <pc:sldChg chg="modSp">
        <pc:chgData name="Kira Bollen" userId="S::kbollen@fcm.ca::eaa75381-5da4-4a88-9351-b1e38f7f81fa" providerId="AD" clId="Web-{6A56AF4C-09EF-FEDF-A2CD-B0554933AFAD}" dt="2024-08-15T15:04:57.913" v="0" actId="20577"/>
        <pc:sldMkLst>
          <pc:docMk/>
          <pc:sldMk cId="1320213753" sldId="376"/>
        </pc:sldMkLst>
        <pc:spChg chg="mod">
          <ac:chgData name="Kira Bollen" userId="S::kbollen@fcm.ca::eaa75381-5da4-4a88-9351-b1e38f7f81fa" providerId="AD" clId="Web-{6A56AF4C-09EF-FEDF-A2CD-B0554933AFAD}" dt="2024-08-15T15:04:57.913" v="0" actId="20577"/>
          <ac:spMkLst>
            <pc:docMk/>
            <pc:sldMk cId="1320213753" sldId="376"/>
            <ac:spMk id="2" creationId="{06463055-F9D8-4437-B57A-DBCAD99E5993}"/>
          </ac:spMkLst>
        </pc:spChg>
      </pc:sldChg>
      <pc:sldChg chg="modSp">
        <pc:chgData name="Kira Bollen" userId="S::kbollen@fcm.ca::eaa75381-5da4-4a88-9351-b1e38f7f81fa" providerId="AD" clId="Web-{6A56AF4C-09EF-FEDF-A2CD-B0554933AFAD}" dt="2024-08-15T15:20:04.902" v="3" actId="1076"/>
        <pc:sldMkLst>
          <pc:docMk/>
          <pc:sldMk cId="3735718431" sldId="402"/>
        </pc:sldMkLst>
        <pc:picChg chg="mod">
          <ac:chgData name="Kira Bollen" userId="S::kbollen@fcm.ca::eaa75381-5da4-4a88-9351-b1e38f7f81fa" providerId="AD" clId="Web-{6A56AF4C-09EF-FEDF-A2CD-B0554933AFAD}" dt="2024-08-15T15:20:04.902" v="3" actId="1076"/>
          <ac:picMkLst>
            <pc:docMk/>
            <pc:sldMk cId="3735718431" sldId="402"/>
            <ac:picMk id="4" creationId="{1F9A5D87-9FBD-94D4-C180-047E2FACF8D7}"/>
          </ac:picMkLst>
        </pc:picChg>
      </pc:sldChg>
      <pc:sldChg chg="modSp">
        <pc:chgData name="Kira Bollen" userId="S::kbollen@fcm.ca::eaa75381-5da4-4a88-9351-b1e38f7f81fa" providerId="AD" clId="Web-{6A56AF4C-09EF-FEDF-A2CD-B0554933AFAD}" dt="2024-08-15T17:22:48.975" v="8"/>
        <pc:sldMkLst>
          <pc:docMk/>
          <pc:sldMk cId="1467920553" sldId="410"/>
        </pc:sldMkLst>
        <pc:graphicFrameChg chg="modGraphic">
          <ac:chgData name="Kira Bollen" userId="S::kbollen@fcm.ca::eaa75381-5da4-4a88-9351-b1e38f7f81fa" providerId="AD" clId="Web-{6A56AF4C-09EF-FEDF-A2CD-B0554933AFAD}" dt="2024-08-15T17:22:48.975" v="8"/>
          <ac:graphicFrameMkLst>
            <pc:docMk/>
            <pc:sldMk cId="1467920553" sldId="410"/>
            <ac:graphicFrameMk id="4" creationId="{E601114D-796A-2D65-4FF1-29F2869517A6}"/>
          </ac:graphicFrameMkLst>
        </pc:graphicFrameChg>
      </pc:sldChg>
      <pc:sldChg chg="modSp">
        <pc:chgData name="Kira Bollen" userId="S::kbollen@fcm.ca::eaa75381-5da4-4a88-9351-b1e38f7f81fa" providerId="AD" clId="Web-{6A56AF4C-09EF-FEDF-A2CD-B0554933AFAD}" dt="2024-08-15T15:50:23.754" v="4" actId="14100"/>
        <pc:sldMkLst>
          <pc:docMk/>
          <pc:sldMk cId="1620580833" sldId="422"/>
        </pc:sldMkLst>
        <pc:spChg chg="mod">
          <ac:chgData name="Kira Bollen" userId="S::kbollen@fcm.ca::eaa75381-5da4-4a88-9351-b1e38f7f81fa" providerId="AD" clId="Web-{6A56AF4C-09EF-FEDF-A2CD-B0554933AFAD}" dt="2024-08-15T15:50:23.754" v="4" actId="14100"/>
          <ac:spMkLst>
            <pc:docMk/>
            <pc:sldMk cId="1620580833" sldId="422"/>
            <ac:spMk id="2" creationId="{E3363790-05EE-FC0E-6694-8E12D2BDFBD2}"/>
          </ac:spMkLst>
        </pc:spChg>
      </pc:sldChg>
      <pc:sldChg chg="modSp">
        <pc:chgData name="Kira Bollen" userId="S::kbollen@fcm.ca::eaa75381-5da4-4a88-9351-b1e38f7f81fa" providerId="AD" clId="Web-{6A56AF4C-09EF-FEDF-A2CD-B0554933AFAD}" dt="2024-08-15T15:51:04.833" v="6" actId="1076"/>
        <pc:sldMkLst>
          <pc:docMk/>
          <pc:sldMk cId="3660841964" sldId="423"/>
        </pc:sldMkLst>
        <pc:spChg chg="mod">
          <ac:chgData name="Kira Bollen" userId="S::kbollen@fcm.ca::eaa75381-5da4-4a88-9351-b1e38f7f81fa" providerId="AD" clId="Web-{6A56AF4C-09EF-FEDF-A2CD-B0554933AFAD}" dt="2024-08-15T15:51:04.833" v="6" actId="1076"/>
          <ac:spMkLst>
            <pc:docMk/>
            <pc:sldMk cId="3660841964" sldId="423"/>
            <ac:spMk id="2" creationId="{E3363790-05EE-FC0E-6694-8E12D2BDFBD2}"/>
          </ac:spMkLst>
        </pc:spChg>
      </pc:sldChg>
      <pc:sldChg chg="modSp">
        <pc:chgData name="Kira Bollen" userId="S::kbollen@fcm.ca::eaa75381-5da4-4a88-9351-b1e38f7f81fa" providerId="AD" clId="Web-{6A56AF4C-09EF-FEDF-A2CD-B0554933AFAD}" dt="2024-08-15T18:35:08.308" v="9" actId="1076"/>
        <pc:sldMkLst>
          <pc:docMk/>
          <pc:sldMk cId="4218112671" sldId="457"/>
        </pc:sldMkLst>
        <pc:graphicFrameChg chg="mod">
          <ac:chgData name="Kira Bollen" userId="S::kbollen@fcm.ca::eaa75381-5da4-4a88-9351-b1e38f7f81fa" providerId="AD" clId="Web-{6A56AF4C-09EF-FEDF-A2CD-B0554933AFAD}" dt="2024-08-15T18:35:08.308" v="9" actId="1076"/>
          <ac:graphicFrameMkLst>
            <pc:docMk/>
            <pc:sldMk cId="4218112671" sldId="457"/>
            <ac:graphicFrameMk id="4" creationId="{4FDAB136-CBEF-B849-ECC7-9D5B59D3C340}"/>
          </ac:graphicFrameMkLst>
        </pc:graphicFrameChg>
      </pc:sldChg>
    </pc:docChg>
  </pc:docChgLst>
  <pc:docChgLst>
    <pc:chgData name="Sarah MacFord" userId="83b69a11-74a1-4eb5-887e-8ab71d4836a2" providerId="ADAL" clId="{2B90BF6A-7CD7-4F02-A5FA-8553A5F04C35}"/>
    <pc:docChg chg="undo custSel modSld">
      <pc:chgData name="Sarah MacFord" userId="83b69a11-74a1-4eb5-887e-8ab71d4836a2" providerId="ADAL" clId="{2B90BF6A-7CD7-4F02-A5FA-8553A5F04C35}" dt="2024-08-19T19:05:02.976" v="1560" actId="14734"/>
      <pc:docMkLst>
        <pc:docMk/>
      </pc:docMkLst>
      <pc:sldChg chg="modSp mod">
        <pc:chgData name="Sarah MacFord" userId="83b69a11-74a1-4eb5-887e-8ab71d4836a2" providerId="ADAL" clId="{2B90BF6A-7CD7-4F02-A5FA-8553A5F04C35}" dt="2024-08-15T20:55:31.766" v="4" actId="1076"/>
        <pc:sldMkLst>
          <pc:docMk/>
          <pc:sldMk cId="3735718431" sldId="402"/>
        </pc:sldMkLst>
        <pc:spChg chg="mod">
          <ac:chgData name="Sarah MacFord" userId="83b69a11-74a1-4eb5-887e-8ab71d4836a2" providerId="ADAL" clId="{2B90BF6A-7CD7-4F02-A5FA-8553A5F04C35}" dt="2024-08-15T20:55:31.766" v="4" actId="1076"/>
          <ac:spMkLst>
            <pc:docMk/>
            <pc:sldMk cId="3735718431" sldId="402"/>
            <ac:spMk id="5" creationId="{3B63DCBA-56CE-5709-D05C-EF8565E9F1B0}"/>
          </ac:spMkLst>
        </pc:spChg>
        <pc:picChg chg="mod">
          <ac:chgData name="Sarah MacFord" userId="83b69a11-74a1-4eb5-887e-8ab71d4836a2" providerId="ADAL" clId="{2B90BF6A-7CD7-4F02-A5FA-8553A5F04C35}" dt="2024-08-15T20:55:22.418" v="2" actId="1076"/>
          <ac:picMkLst>
            <pc:docMk/>
            <pc:sldMk cId="3735718431" sldId="402"/>
            <ac:picMk id="4" creationId="{1F9A5D87-9FBD-94D4-C180-047E2FACF8D7}"/>
          </ac:picMkLst>
        </pc:picChg>
      </pc:sldChg>
      <pc:sldChg chg="addSp modSp mod">
        <pc:chgData name="Sarah MacFord" userId="83b69a11-74a1-4eb5-887e-8ab71d4836a2" providerId="ADAL" clId="{2B90BF6A-7CD7-4F02-A5FA-8553A5F04C35}" dt="2024-08-19T17:55:25.722" v="502" actId="164"/>
        <pc:sldMkLst>
          <pc:docMk/>
          <pc:sldMk cId="196004339" sldId="404"/>
        </pc:sldMkLst>
        <pc:spChg chg="add mod">
          <ac:chgData name="Sarah MacFord" userId="83b69a11-74a1-4eb5-887e-8ab71d4836a2" providerId="ADAL" clId="{2B90BF6A-7CD7-4F02-A5FA-8553A5F04C35}" dt="2024-08-19T17:55:25.722" v="502" actId="164"/>
          <ac:spMkLst>
            <pc:docMk/>
            <pc:sldMk cId="196004339" sldId="404"/>
            <ac:spMk id="2" creationId="{AD6C1501-64EE-18F4-6230-1B5B7627E1FE}"/>
          </ac:spMkLst>
        </pc:spChg>
        <pc:spChg chg="add mod">
          <ac:chgData name="Sarah MacFord" userId="83b69a11-74a1-4eb5-887e-8ab71d4836a2" providerId="ADAL" clId="{2B90BF6A-7CD7-4F02-A5FA-8553A5F04C35}" dt="2024-08-19T17:55:25.722" v="502" actId="164"/>
          <ac:spMkLst>
            <pc:docMk/>
            <pc:sldMk cId="196004339" sldId="404"/>
            <ac:spMk id="3" creationId="{8A1D6358-AFC0-FF4F-D9CC-44D6AC9AEB63}"/>
          </ac:spMkLst>
        </pc:spChg>
        <pc:spChg chg="add mod">
          <ac:chgData name="Sarah MacFord" userId="83b69a11-74a1-4eb5-887e-8ab71d4836a2" providerId="ADAL" clId="{2B90BF6A-7CD7-4F02-A5FA-8553A5F04C35}" dt="2024-08-19T17:54:12.491" v="449"/>
          <ac:spMkLst>
            <pc:docMk/>
            <pc:sldMk cId="196004339" sldId="404"/>
            <ac:spMk id="4" creationId="{6FD7FF6C-8539-5B6A-45C4-76D22F8C47E7}"/>
          </ac:spMkLst>
        </pc:spChg>
        <pc:spChg chg="add mod">
          <ac:chgData name="Sarah MacFord" userId="83b69a11-74a1-4eb5-887e-8ab71d4836a2" providerId="ADAL" clId="{2B90BF6A-7CD7-4F02-A5FA-8553A5F04C35}" dt="2024-08-19T17:55:25.722" v="502" actId="164"/>
          <ac:spMkLst>
            <pc:docMk/>
            <pc:sldMk cId="196004339" sldId="404"/>
            <ac:spMk id="5" creationId="{6988A8B4-3A84-7443-EA3B-940E08BF6166}"/>
          </ac:spMkLst>
        </pc:spChg>
        <pc:spChg chg="add mod">
          <ac:chgData name="Sarah MacFord" userId="83b69a11-74a1-4eb5-887e-8ab71d4836a2" providerId="ADAL" clId="{2B90BF6A-7CD7-4F02-A5FA-8553A5F04C35}" dt="2024-08-19T17:54:51.622" v="484"/>
          <ac:spMkLst>
            <pc:docMk/>
            <pc:sldMk cId="196004339" sldId="404"/>
            <ac:spMk id="6" creationId="{66E33A5C-A809-1BA4-4B3E-796756B42D68}"/>
          </ac:spMkLst>
        </pc:spChg>
        <pc:spChg chg="add mod">
          <ac:chgData name="Sarah MacFord" userId="83b69a11-74a1-4eb5-887e-8ab71d4836a2" providerId="ADAL" clId="{2B90BF6A-7CD7-4F02-A5FA-8553A5F04C35}" dt="2024-08-19T17:55:25.722" v="502" actId="164"/>
          <ac:spMkLst>
            <pc:docMk/>
            <pc:sldMk cId="196004339" sldId="404"/>
            <ac:spMk id="7" creationId="{10E9CEC1-50E6-42CB-374E-3960D6393F56}"/>
          </ac:spMkLst>
        </pc:spChg>
        <pc:grpChg chg="add mod">
          <ac:chgData name="Sarah MacFord" userId="83b69a11-74a1-4eb5-887e-8ab71d4836a2" providerId="ADAL" clId="{2B90BF6A-7CD7-4F02-A5FA-8553A5F04C35}" dt="2024-08-19T17:55:25.722" v="502" actId="164"/>
          <ac:grpSpMkLst>
            <pc:docMk/>
            <pc:sldMk cId="196004339" sldId="404"/>
            <ac:grpSpMk id="8" creationId="{520E6A85-EF02-B50D-D740-484983F7C5A6}"/>
          </ac:grpSpMkLst>
        </pc:grpChg>
        <pc:picChg chg="mod">
          <ac:chgData name="Sarah MacFord" userId="83b69a11-74a1-4eb5-887e-8ab71d4836a2" providerId="ADAL" clId="{2B90BF6A-7CD7-4F02-A5FA-8553A5F04C35}" dt="2024-08-19T17:55:25.722" v="502" actId="164"/>
          <ac:picMkLst>
            <pc:docMk/>
            <pc:sldMk cId="196004339" sldId="404"/>
            <ac:picMk id="35" creationId="{877E0750-68F6-C118-6B5F-5F87F9AB3C0E}"/>
          </ac:picMkLst>
        </pc:picChg>
      </pc:sldChg>
      <pc:sldChg chg="addSp modSp mod">
        <pc:chgData name="Sarah MacFord" userId="83b69a11-74a1-4eb5-887e-8ab71d4836a2" providerId="ADAL" clId="{2B90BF6A-7CD7-4F02-A5FA-8553A5F04C35}" dt="2024-08-19T18:16:54.962" v="755" actId="164"/>
        <pc:sldMkLst>
          <pc:docMk/>
          <pc:sldMk cId="821195196" sldId="407"/>
        </pc:sldMkLst>
        <pc:spChg chg="add mod">
          <ac:chgData name="Sarah MacFord" userId="83b69a11-74a1-4eb5-887e-8ab71d4836a2" providerId="ADAL" clId="{2B90BF6A-7CD7-4F02-A5FA-8553A5F04C35}" dt="2024-08-19T18:16:54.962" v="755" actId="164"/>
          <ac:spMkLst>
            <pc:docMk/>
            <pc:sldMk cId="821195196" sldId="407"/>
            <ac:spMk id="4" creationId="{A752A6FC-5304-FA92-A9C4-D09E3986CFB6}"/>
          </ac:spMkLst>
        </pc:spChg>
        <pc:spChg chg="add mod">
          <ac:chgData name="Sarah MacFord" userId="83b69a11-74a1-4eb5-887e-8ab71d4836a2" providerId="ADAL" clId="{2B90BF6A-7CD7-4F02-A5FA-8553A5F04C35}" dt="2024-08-19T18:16:54.962" v="755" actId="164"/>
          <ac:spMkLst>
            <pc:docMk/>
            <pc:sldMk cId="821195196" sldId="407"/>
            <ac:spMk id="5" creationId="{5D5C4D65-96A7-CE0D-9231-16C325DB440A}"/>
          </ac:spMkLst>
        </pc:spChg>
        <pc:spChg chg="add mod">
          <ac:chgData name="Sarah MacFord" userId="83b69a11-74a1-4eb5-887e-8ab71d4836a2" providerId="ADAL" clId="{2B90BF6A-7CD7-4F02-A5FA-8553A5F04C35}" dt="2024-08-19T18:16:54.962" v="755" actId="164"/>
          <ac:spMkLst>
            <pc:docMk/>
            <pc:sldMk cId="821195196" sldId="407"/>
            <ac:spMk id="6" creationId="{EEDFCFE9-BB36-EA9F-DDBF-FEA661CF173F}"/>
          </ac:spMkLst>
        </pc:spChg>
        <pc:spChg chg="add mod">
          <ac:chgData name="Sarah MacFord" userId="83b69a11-74a1-4eb5-887e-8ab71d4836a2" providerId="ADAL" clId="{2B90BF6A-7CD7-4F02-A5FA-8553A5F04C35}" dt="2024-08-19T18:16:54.962" v="755" actId="164"/>
          <ac:spMkLst>
            <pc:docMk/>
            <pc:sldMk cId="821195196" sldId="407"/>
            <ac:spMk id="8" creationId="{5E2ED525-2C7E-A90F-4A60-FE98063E1E85}"/>
          </ac:spMkLst>
        </pc:spChg>
        <pc:grpChg chg="add mod">
          <ac:chgData name="Sarah MacFord" userId="83b69a11-74a1-4eb5-887e-8ab71d4836a2" providerId="ADAL" clId="{2B90BF6A-7CD7-4F02-A5FA-8553A5F04C35}" dt="2024-08-19T18:16:54.962" v="755" actId="164"/>
          <ac:grpSpMkLst>
            <pc:docMk/>
            <pc:sldMk cId="821195196" sldId="407"/>
            <ac:grpSpMk id="9" creationId="{0F4BAA79-176A-BDD9-15D6-C84E783A8014}"/>
          </ac:grpSpMkLst>
        </pc:grpChg>
        <pc:picChg chg="mod">
          <ac:chgData name="Sarah MacFord" userId="83b69a11-74a1-4eb5-887e-8ab71d4836a2" providerId="ADAL" clId="{2B90BF6A-7CD7-4F02-A5FA-8553A5F04C35}" dt="2024-08-19T18:16:54.962" v="755" actId="164"/>
          <ac:picMkLst>
            <pc:docMk/>
            <pc:sldMk cId="821195196" sldId="407"/>
            <ac:picMk id="7" creationId="{E282C447-F2A5-4D22-3949-69E473ED521C}"/>
          </ac:picMkLst>
        </pc:picChg>
      </pc:sldChg>
      <pc:sldChg chg="modSp mod">
        <pc:chgData name="Sarah MacFord" userId="83b69a11-74a1-4eb5-887e-8ab71d4836a2" providerId="ADAL" clId="{2B90BF6A-7CD7-4F02-A5FA-8553A5F04C35}" dt="2024-08-15T20:56:11.229" v="12" actId="20577"/>
        <pc:sldMkLst>
          <pc:docMk/>
          <pc:sldMk cId="2881361133" sldId="419"/>
        </pc:sldMkLst>
        <pc:spChg chg="mod">
          <ac:chgData name="Sarah MacFord" userId="83b69a11-74a1-4eb5-887e-8ab71d4836a2" providerId="ADAL" clId="{2B90BF6A-7CD7-4F02-A5FA-8553A5F04C35}" dt="2024-08-15T20:56:11.229" v="12" actId="20577"/>
          <ac:spMkLst>
            <pc:docMk/>
            <pc:sldMk cId="2881361133" sldId="419"/>
            <ac:spMk id="3" creationId="{A6A7F7A6-AF40-753F-D45E-A870EE1E2DC5}"/>
          </ac:spMkLst>
        </pc:spChg>
      </pc:sldChg>
      <pc:sldChg chg="addSp delSp modSp mod">
        <pc:chgData name="Sarah MacFord" userId="83b69a11-74a1-4eb5-887e-8ab71d4836a2" providerId="ADAL" clId="{2B90BF6A-7CD7-4F02-A5FA-8553A5F04C35}" dt="2024-08-19T18:04:18.034" v="507" actId="1076"/>
        <pc:sldMkLst>
          <pc:docMk/>
          <pc:sldMk cId="201529409" sldId="421"/>
        </pc:sldMkLst>
        <pc:spChg chg="add del mod">
          <ac:chgData name="Sarah MacFord" userId="83b69a11-74a1-4eb5-887e-8ab71d4836a2" providerId="ADAL" clId="{2B90BF6A-7CD7-4F02-A5FA-8553A5F04C35}" dt="2024-08-19T18:01:15.795" v="506" actId="22"/>
          <ac:spMkLst>
            <pc:docMk/>
            <pc:sldMk cId="201529409" sldId="421"/>
            <ac:spMk id="5" creationId="{535C494E-7A39-00B9-AA93-B7C669EAE6C4}"/>
          </ac:spMkLst>
        </pc:spChg>
        <pc:spChg chg="del">
          <ac:chgData name="Sarah MacFord" userId="83b69a11-74a1-4eb5-887e-8ab71d4836a2" providerId="ADAL" clId="{2B90BF6A-7CD7-4F02-A5FA-8553A5F04C35}" dt="2024-08-19T18:00:42.793" v="503" actId="478"/>
          <ac:spMkLst>
            <pc:docMk/>
            <pc:sldMk cId="201529409" sldId="421"/>
            <ac:spMk id="6" creationId="{E88EE290-24C2-E364-56BC-898D8ADD96C1}"/>
          </ac:spMkLst>
        </pc:spChg>
        <pc:spChg chg="del">
          <ac:chgData name="Sarah MacFord" userId="83b69a11-74a1-4eb5-887e-8ab71d4836a2" providerId="ADAL" clId="{2B90BF6A-7CD7-4F02-A5FA-8553A5F04C35}" dt="2024-08-19T18:00:43.779" v="504" actId="478"/>
          <ac:spMkLst>
            <pc:docMk/>
            <pc:sldMk cId="201529409" sldId="421"/>
            <ac:spMk id="8" creationId="{5A9E33C8-332F-693C-6B8D-4D19C0117694}"/>
          </ac:spMkLst>
        </pc:spChg>
        <pc:picChg chg="del">
          <ac:chgData name="Sarah MacFord" userId="83b69a11-74a1-4eb5-887e-8ab71d4836a2" providerId="ADAL" clId="{2B90BF6A-7CD7-4F02-A5FA-8553A5F04C35}" dt="2024-08-19T18:00:45.327" v="505" actId="478"/>
          <ac:picMkLst>
            <pc:docMk/>
            <pc:sldMk cId="201529409" sldId="421"/>
            <ac:picMk id="4" creationId="{1A13613C-BFF0-76D0-2A16-44E4EC2A2EFF}"/>
          </ac:picMkLst>
        </pc:picChg>
        <pc:picChg chg="add mod ord">
          <ac:chgData name="Sarah MacFord" userId="83b69a11-74a1-4eb5-887e-8ab71d4836a2" providerId="ADAL" clId="{2B90BF6A-7CD7-4F02-A5FA-8553A5F04C35}" dt="2024-08-19T18:04:18.034" v="507" actId="1076"/>
          <ac:picMkLst>
            <pc:docMk/>
            <pc:sldMk cId="201529409" sldId="421"/>
            <ac:picMk id="9" creationId="{EF72DE66-F3E9-31D6-FF46-5B839BE933FD}"/>
          </ac:picMkLst>
        </pc:picChg>
      </pc:sldChg>
      <pc:sldChg chg="addSp modSp mod">
        <pc:chgData name="Sarah MacFord" userId="83b69a11-74a1-4eb5-887e-8ab71d4836a2" providerId="ADAL" clId="{2B90BF6A-7CD7-4F02-A5FA-8553A5F04C35}" dt="2024-08-19T18:10:45.499" v="623" actId="1076"/>
        <pc:sldMkLst>
          <pc:docMk/>
          <pc:sldMk cId="1620580833" sldId="422"/>
        </pc:sldMkLst>
        <pc:spChg chg="add 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3" creationId="{356070F4-19B8-0873-4240-70E88960D49E}"/>
          </ac:spMkLst>
        </pc:spChg>
        <pc:spChg chg="add 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4" creationId="{7F6866D6-3745-343B-1856-72480649BD7D}"/>
          </ac:spMkLst>
        </pc:spChg>
        <pc:spChg chg="add 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5" creationId="{ABF33D02-A696-D2C4-7F75-94034E06F7D5}"/>
          </ac:spMkLst>
        </pc:spChg>
        <pc:spChg chg="add 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6" creationId="{F3FC8780-3CBF-BB7F-F19D-C2A0664B73C0}"/>
          </ac:spMkLst>
        </pc:spChg>
        <pc:spChg chg="add 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7" creationId="{BEFB953F-CB72-C019-C099-0C9597FAFCB9}"/>
          </ac:spMkLst>
        </pc:spChg>
        <pc:spChg chg="add 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8" creationId="{971AC97C-BD58-7C25-E009-B8D2E053440C}"/>
          </ac:spMkLst>
        </pc:spChg>
        <pc:spChg chg="add 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9" creationId="{A69819CD-6150-D86C-3D5F-40942A00FCC0}"/>
          </ac:spMkLst>
        </pc:spChg>
        <pc:spChg chg="add 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10" creationId="{FCB6ECC3-2483-5EDB-B211-E8C9A35695C3}"/>
          </ac:spMkLst>
        </pc:spChg>
        <pc:spChg chg="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12" creationId="{75B8D4CA-A344-66FF-50DF-B5AE13AFA0A8}"/>
          </ac:spMkLst>
        </pc:spChg>
        <pc:spChg chg="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13" creationId="{E1687675-A2A7-21CE-E1F7-DB37A3322D4A}"/>
          </ac:spMkLst>
        </pc:spChg>
        <pc:spChg chg="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14" creationId="{63A1EA19-70EA-B5F4-7692-FD5808C3B043}"/>
          </ac:spMkLst>
        </pc:spChg>
        <pc:spChg chg="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15" creationId="{81E51E95-7CA2-0631-733C-D380FE209E87}"/>
          </ac:spMkLst>
        </pc:spChg>
        <pc:spChg chg="add 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17" creationId="{9A986312-8F56-24F9-5CF8-284F393B32B0}"/>
          </ac:spMkLst>
        </pc:spChg>
        <pc:spChg chg="add 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18" creationId="{620C108F-D7D5-F006-559E-66953FC456B9}"/>
          </ac:spMkLst>
        </pc:spChg>
        <pc:spChg chg="add mod">
          <ac:chgData name="Sarah MacFord" userId="83b69a11-74a1-4eb5-887e-8ab71d4836a2" providerId="ADAL" clId="{2B90BF6A-7CD7-4F02-A5FA-8553A5F04C35}" dt="2024-08-19T18:10:37.869" v="621" actId="164"/>
          <ac:spMkLst>
            <pc:docMk/>
            <pc:sldMk cId="1620580833" sldId="422"/>
            <ac:spMk id="19" creationId="{5AB4B597-5177-C322-DCD0-52B5CCD3B369}"/>
          </ac:spMkLst>
        </pc:spChg>
        <pc:grpChg chg="add mod">
          <ac:chgData name="Sarah MacFord" userId="83b69a11-74a1-4eb5-887e-8ab71d4836a2" providerId="ADAL" clId="{2B90BF6A-7CD7-4F02-A5FA-8553A5F04C35}" dt="2024-08-19T18:10:37.869" v="621" actId="164"/>
          <ac:grpSpMkLst>
            <pc:docMk/>
            <pc:sldMk cId="1620580833" sldId="422"/>
            <ac:grpSpMk id="20" creationId="{D801D7AE-691C-E835-9E25-079BFD915784}"/>
          </ac:grpSpMkLst>
        </pc:grpChg>
        <pc:picChg chg="mod">
          <ac:chgData name="Sarah MacFord" userId="83b69a11-74a1-4eb5-887e-8ab71d4836a2" providerId="ADAL" clId="{2B90BF6A-7CD7-4F02-A5FA-8553A5F04C35}" dt="2024-08-19T18:10:45.499" v="623" actId="1076"/>
          <ac:picMkLst>
            <pc:docMk/>
            <pc:sldMk cId="1620580833" sldId="422"/>
            <ac:picMk id="11" creationId="{F46E346D-A363-6082-C341-B97A11AACCBA}"/>
          </ac:picMkLst>
        </pc:picChg>
        <pc:cxnChg chg="mod">
          <ac:chgData name="Sarah MacFord" userId="83b69a11-74a1-4eb5-887e-8ab71d4836a2" providerId="ADAL" clId="{2B90BF6A-7CD7-4F02-A5FA-8553A5F04C35}" dt="2024-08-19T18:10:37.869" v="621" actId="164"/>
          <ac:cxnSpMkLst>
            <pc:docMk/>
            <pc:sldMk cId="1620580833" sldId="422"/>
            <ac:cxnSpMk id="16" creationId="{29EA819F-E15F-5530-7AD7-ECB1C2C9B7F1}"/>
          </ac:cxnSpMkLst>
        </pc:cxnChg>
      </pc:sldChg>
      <pc:sldChg chg="addSp delSp modSp mod modCm">
        <pc:chgData name="Sarah MacFord" userId="83b69a11-74a1-4eb5-887e-8ab71d4836a2" providerId="ADAL" clId="{2B90BF6A-7CD7-4F02-A5FA-8553A5F04C35}" dt="2024-08-19T18:14:21.334" v="727" actId="164"/>
        <pc:sldMkLst>
          <pc:docMk/>
          <pc:sldMk cId="3660841964" sldId="423"/>
        </pc:sldMkLst>
        <pc:spChg chg="add 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3" creationId="{BF1E843B-2418-C608-F741-9E2AB5D0A19A}"/>
          </ac:spMkLst>
        </pc:spChg>
        <pc:spChg chg="add 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4" creationId="{469DB3DF-EB09-D1AC-12B7-54406A291B0D}"/>
          </ac:spMkLst>
        </pc:spChg>
        <pc:spChg chg="add del mod">
          <ac:chgData name="Sarah MacFord" userId="83b69a11-74a1-4eb5-887e-8ab71d4836a2" providerId="ADAL" clId="{2B90BF6A-7CD7-4F02-A5FA-8553A5F04C35}" dt="2024-08-19T18:12:34.681" v="681" actId="478"/>
          <ac:spMkLst>
            <pc:docMk/>
            <pc:sldMk cId="3660841964" sldId="423"/>
            <ac:spMk id="5" creationId="{28963689-C43D-00FD-DD2B-C4F76A38C234}"/>
          </ac:spMkLst>
        </pc:spChg>
        <pc:spChg chg="add 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6" creationId="{3FB40F5C-74E3-5AC8-2BF0-3E650E7785CA}"/>
          </ac:spMkLst>
        </pc:spChg>
        <pc:spChg chg="add 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8" creationId="{8602A683-766E-8A65-6A02-6F4E05707AE9}"/>
          </ac:spMkLst>
        </pc:spChg>
        <pc:spChg chg="add 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9" creationId="{C943B7AA-E54B-1568-D1F4-FE35D5678FA9}"/>
          </ac:spMkLst>
        </pc:spChg>
        <pc:spChg chg="add 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10" creationId="{04666877-A618-52B8-7281-87B2A4A2796B}"/>
          </ac:spMkLst>
        </pc:spChg>
        <pc:spChg chg="add 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11" creationId="{51240532-4248-E1D9-1A99-5527BA3E4DDB}"/>
          </ac:spMkLst>
        </pc:spChg>
        <pc:spChg chg="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12" creationId="{75B8D4CA-A344-66FF-50DF-B5AE13AFA0A8}"/>
          </ac:spMkLst>
        </pc:spChg>
        <pc:spChg chg="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13" creationId="{E1687675-A2A7-21CE-E1F7-DB37A3322D4A}"/>
          </ac:spMkLst>
        </pc:spChg>
        <pc:spChg chg="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14" creationId="{63A1EA19-70EA-B5F4-7692-FD5808C3B043}"/>
          </ac:spMkLst>
        </pc:spChg>
        <pc:spChg chg="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15" creationId="{81E51E95-7CA2-0631-733C-D380FE209E87}"/>
          </ac:spMkLst>
        </pc:spChg>
        <pc:spChg chg="add 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17" creationId="{B8AE30B3-C828-9E20-EDAF-D44A6929BBC2}"/>
          </ac:spMkLst>
        </pc:spChg>
        <pc:spChg chg="add 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18" creationId="{8AAA20D6-795E-7546-5E2B-A6512F2EDB1F}"/>
          </ac:spMkLst>
        </pc:spChg>
        <pc:spChg chg="add del mod">
          <ac:chgData name="Sarah MacFord" userId="83b69a11-74a1-4eb5-887e-8ab71d4836a2" providerId="ADAL" clId="{2B90BF6A-7CD7-4F02-A5FA-8553A5F04C35}" dt="2024-08-19T18:12:33.210" v="680" actId="478"/>
          <ac:spMkLst>
            <pc:docMk/>
            <pc:sldMk cId="3660841964" sldId="423"/>
            <ac:spMk id="20" creationId="{09FDFA46-03D4-9189-6A81-456AA7849EAB}"/>
          </ac:spMkLst>
        </pc:spChg>
        <pc:spChg chg="add mod">
          <ac:chgData name="Sarah MacFord" userId="83b69a11-74a1-4eb5-887e-8ab71d4836a2" providerId="ADAL" clId="{2B90BF6A-7CD7-4F02-A5FA-8553A5F04C35}" dt="2024-08-19T18:14:21.334" v="727" actId="164"/>
          <ac:spMkLst>
            <pc:docMk/>
            <pc:sldMk cId="3660841964" sldId="423"/>
            <ac:spMk id="21" creationId="{A8606D1B-588B-3B79-2289-C644455482C4}"/>
          </ac:spMkLst>
        </pc:spChg>
        <pc:grpChg chg="add mod">
          <ac:chgData name="Sarah MacFord" userId="83b69a11-74a1-4eb5-887e-8ab71d4836a2" providerId="ADAL" clId="{2B90BF6A-7CD7-4F02-A5FA-8553A5F04C35}" dt="2024-08-19T18:14:21.334" v="727" actId="164"/>
          <ac:grpSpMkLst>
            <pc:docMk/>
            <pc:sldMk cId="3660841964" sldId="423"/>
            <ac:grpSpMk id="22" creationId="{25E393BD-87D0-C99E-0544-71D1520B8725}"/>
          </ac:grpSpMkLst>
        </pc:grpChg>
        <pc:picChg chg="add del">
          <ac:chgData name="Sarah MacFord" userId="83b69a11-74a1-4eb5-887e-8ab71d4836a2" providerId="ADAL" clId="{2B90BF6A-7CD7-4F02-A5FA-8553A5F04C35}" dt="2024-08-19T18:12:33.210" v="680" actId="478"/>
          <ac:picMkLst>
            <pc:docMk/>
            <pc:sldMk cId="3660841964" sldId="423"/>
            <ac:picMk id="7" creationId="{2BD62474-C6A3-59A4-C630-5A46FD79F62E}"/>
          </ac:picMkLst>
        </pc:picChg>
        <pc:cxnChg chg="mod">
          <ac:chgData name="Sarah MacFord" userId="83b69a11-74a1-4eb5-887e-8ab71d4836a2" providerId="ADAL" clId="{2B90BF6A-7CD7-4F02-A5FA-8553A5F04C35}" dt="2024-08-19T18:14:21.334" v="727" actId="164"/>
          <ac:cxnSpMkLst>
            <pc:docMk/>
            <pc:sldMk cId="3660841964" sldId="423"/>
            <ac:cxnSpMk id="16" creationId="{29EA819F-E15F-5530-7AD7-ECB1C2C9B7F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h MacFord" userId="83b69a11-74a1-4eb5-887e-8ab71d4836a2" providerId="ADAL" clId="{2B90BF6A-7CD7-4F02-A5FA-8553A5F04C35}" dt="2024-08-19T18:12:33.210" v="680" actId="478"/>
              <pc2:cmMkLst xmlns:pc2="http://schemas.microsoft.com/office/powerpoint/2019/9/main/command">
                <pc:docMk/>
                <pc:sldMk cId="3660841964" sldId="423"/>
                <pc2:cmMk id="{A65CA366-AB7E-4540-AA42-3C5155A57A1A}"/>
              </pc2:cmMkLst>
            </pc226:cmChg>
          </p:ext>
        </pc:extLst>
      </pc:sldChg>
      <pc:sldChg chg="addSp delSp modSp mod">
        <pc:chgData name="Sarah MacFord" userId="83b69a11-74a1-4eb5-887e-8ab71d4836a2" providerId="ADAL" clId="{2B90BF6A-7CD7-4F02-A5FA-8553A5F04C35}" dt="2024-08-19T13:24:18.303" v="128" actId="1036"/>
        <pc:sldMkLst>
          <pc:docMk/>
          <pc:sldMk cId="4265308342" sldId="424"/>
        </pc:sldMkLst>
        <pc:spChg chg="mod">
          <ac:chgData name="Sarah MacFord" userId="83b69a11-74a1-4eb5-887e-8ab71d4836a2" providerId="ADAL" clId="{2B90BF6A-7CD7-4F02-A5FA-8553A5F04C35}" dt="2024-08-19T13:17:27.201" v="17" actId="338"/>
          <ac:spMkLst>
            <pc:docMk/>
            <pc:sldMk cId="4265308342" sldId="424"/>
            <ac:spMk id="2" creationId="{E3363790-05EE-FC0E-6694-8E12D2BDFBD2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4" creationId="{AB65AC0E-5B55-9C0F-35F1-0D8DD9FC9A3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5" creationId="{814F3370-66BA-F260-BC84-92357A76E0B6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7" creationId="{8E08F2B6-2515-2A96-472A-FE24D3196476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8" creationId="{785E3777-22C9-62CA-62C3-508C84EF156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9" creationId="{1815683D-0F89-2144-04AF-779BFDC129C6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0" creationId="{52ADCF85-4F26-1020-D793-4853C2DBACF4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1" creationId="{A8D344EA-F300-11F6-EE8C-76A4BA17DFFB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2" creationId="{D3521FAC-0F03-279C-F781-F30CFDF2002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3" creationId="{82E6209D-1DC4-D08F-C43B-5A653851BBAB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4" creationId="{AFFD2B79-80E9-00A7-DE8D-40640087AA9D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5" creationId="{7A2865BA-AC01-0710-3917-91A059C4BF0D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6" creationId="{F8F0E0CC-B424-7150-1A3D-48BF1C1CB18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7" creationId="{94C2D23D-0476-E0CA-4EB8-3514FDB514A9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8" creationId="{29FCC867-FF44-92F0-2A2E-CA7B078DCEDC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9" creationId="{57DD7834-6ADF-AF18-C217-471C280BC59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20" creationId="{152B9E9D-A4AD-CF14-F317-42C2C342555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21" creationId="{D765833F-61EE-AB31-A1C0-5D6FC18F45B5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22" creationId="{9CACAFF2-5B0A-DD2C-0F6F-8C7A71706C7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23" creationId="{4B69295F-6251-AFA3-80AF-5E8CA15F7EA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24" creationId="{635CD428-979E-0722-291E-ADEE66C873B9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25" creationId="{71BDAC16-A763-CD24-38CE-0899551A7C4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26" creationId="{E4E6395A-C9EF-CBBA-CA27-0C20044F3AB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27" creationId="{C1C2421C-C353-3838-93E3-2DD71FBC275B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28" creationId="{8395AFEA-A90D-BDFE-4B2C-EEBD8AE6CAD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29" creationId="{F4614490-710C-4A3F-8EF3-B6AE18D5E71B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30" creationId="{FE66C783-287D-D7A5-7AF4-2D1B84688C89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31" creationId="{5C6374E9-2337-6795-BCAF-1128E1EAEB1C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32" creationId="{719C9059-6E0B-CD0B-3A67-741974FBDE14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33" creationId="{1BE88329-01DB-41D3-5A77-35F5EEB89086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34" creationId="{14DEF076-793C-D38E-A88C-61FCA0D9434B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35" creationId="{B662B8FE-743C-464A-791E-21D8598718D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36" creationId="{045CB82E-A3D6-93DE-FB4E-446B64BA8D59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37" creationId="{BA585AB7-034F-15C1-0A3F-03EC6A21620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38" creationId="{4C5D9951-5465-85DC-BF97-46FF97C7F70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39" creationId="{391E9677-190D-4AE6-CC38-6E0B5F860A14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40" creationId="{0239774D-27B7-A425-B995-9C4501C9A31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41" creationId="{5FBA0F05-43E0-9CDA-08C6-6ACDC5B24F9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42" creationId="{7712C4FA-C8F3-1541-755B-A1B7CD68C189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43" creationId="{8637C99D-4629-5AC1-2AE9-C797AD340C34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44" creationId="{A41E4B14-16B4-A373-7B3E-91314E42256C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45" creationId="{740EFF51-D74F-C0E1-C5AE-82A83E47280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46" creationId="{5280D433-F39E-6AF4-08FA-C1AACCBD172D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47" creationId="{41FC1571-B165-5587-C8FB-779A984145DE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48" creationId="{7E6FBBB4-1164-21D0-5595-CA284B8B01A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49" creationId="{B0492BCB-604D-ADEF-24CA-777EB5F0D32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50" creationId="{BC577A98-B693-8E71-9B04-88641D0CB852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51" creationId="{8D596FC7-27C4-D234-FE64-0FCE62B3C7D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52" creationId="{7BB8BA9D-6B82-D98A-02C7-D5A8357430F9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53" creationId="{97475030-973F-FD1B-541B-AEB0E954222C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54" creationId="{E4CCBA78-129C-A3AD-B0A8-2F1EAB6A9B2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55" creationId="{946919C0-847E-DDDC-B3D9-B556CE514596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56" creationId="{468F3C78-6C73-D462-135E-15DE8208119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57" creationId="{00F42B4A-1B1B-1019-C8A5-E93A457B90BB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58" creationId="{B82B841D-0247-A3E6-EFB9-4EA5EE35A5D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59" creationId="{809DAEDD-C193-5434-1BB3-E401713A40B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60" creationId="{C91270B1-4D18-7468-8FA8-737E728639C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61" creationId="{DF159282-8109-DFB4-833C-307A134B9E1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62" creationId="{CF46BF63-BCA4-182D-CB62-3722205DA17B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63" creationId="{C48D3012-E74B-C8B5-2448-07B7C682C8BC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64" creationId="{17C2AAC4-8749-3F68-3A3F-5D9158AF8C9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65" creationId="{B397DDDE-8DAD-E2B9-2547-9867CCD2E7F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66" creationId="{79664698-D3BC-F86C-C112-DE9ED6067369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67" creationId="{3591E661-7036-6348-9F64-4F04F8D5994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68" creationId="{BD094508-6F02-8603-D857-284DA6B1289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69" creationId="{3245ACBA-329C-0970-9E5E-0C0C4E7C1345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70" creationId="{BB9A6CC5-1741-ACA9-E728-6ADB5A62818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71" creationId="{2740958C-DE7A-A2E3-8051-59623761EB3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72" creationId="{45A18DB8-A916-AF3C-31AB-1AC697F66462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73" creationId="{E83F586F-591E-E233-1F51-0E4CA41E846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74" creationId="{A1A5DA00-E02C-A5D2-35E3-51531E64A8B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75" creationId="{4E2C4C46-7C7A-451C-38E2-7F62D111B8D5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76" creationId="{398BE5B5-8CA7-6904-72B3-1937B306A43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77" creationId="{6D10E771-D33E-F5DA-E5BC-976C6D8FC80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78" creationId="{E5F1070F-D79D-4D6C-89DB-0403105A483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79" creationId="{6BE383E6-CB22-C932-2918-E91449C0ABE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80" creationId="{421FF2C0-49CB-7EAB-B021-26247C393E5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81" creationId="{F0F8B923-6363-B062-2C46-C93417EE6E3E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82" creationId="{3849FB1C-F875-4067-97AA-2E8B268FB08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83" creationId="{A95D11A4-CF61-BEDF-E54B-BC0585D791A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84" creationId="{F6BD4F6F-70C2-D42D-4423-6800D785EAE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85" creationId="{5C9D3938-E9F9-99D0-38C8-B732BCD09D0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86" creationId="{5654FFC8-4B57-6242-C8A7-35F2B3C0147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87" creationId="{F06BAB7A-C0E7-325F-1741-163482CDF692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88" creationId="{2CE6BBB9-ABF4-1487-923C-C51CC3D0DC6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89" creationId="{59E6A9DD-A78B-AE64-021C-B23D719BBC9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90" creationId="{22960B29-5715-6D21-6B1C-BF69000FDDDE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91" creationId="{700405E9-9D18-E03A-2701-72C544B57BF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92" creationId="{F00EEEAA-1CA0-7110-D81A-A4015A7FE98E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93" creationId="{23DB8069-5855-A0FE-201A-F4DD5F8ADB25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94" creationId="{1825EF90-2549-6D8D-1DF0-7A9E769531E4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95" creationId="{0FDC65B5-4E16-CABE-73F7-14DA2A78B8EC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96" creationId="{AE2A7DE2-6194-0CFF-68F1-504DFFF148C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97" creationId="{D7270519-C485-9C3E-5B55-F413B2D1FFD2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98" creationId="{839C3D50-4863-9FCE-BDDC-A28B3BE7907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99" creationId="{9D064E7F-C681-1EF1-4958-DD52CF2609F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00" creationId="{51CCC0FB-6BC0-0FC3-0B64-775296B9E97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01" creationId="{E9FB3339-CDA1-7882-0B8F-813DE3475E7D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02" creationId="{BE5A7081-25EB-8BF6-F50D-B1F39B2F0BDB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03" creationId="{43FE5013-B4D9-10E7-4CC4-F5F7D19E688D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04" creationId="{D434C7DA-53D3-475D-BD56-DD6FDC50C3B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05" creationId="{AAD59C3D-5C12-6D34-02A6-7A5452AF354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06" creationId="{2CDA844C-AD60-6C3A-BB26-0F23E9FD81FE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07" creationId="{81647186-EB5A-FEAA-2631-A51604659B16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08" creationId="{04FB601F-159F-83E5-21E9-7A9693C0557B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09" creationId="{A9144828-D5AF-A1D8-DF17-2EA4DB3CDF39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10" creationId="{2EEB89D4-D5E3-2C3C-C687-CCD61BB5739E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11" creationId="{0C462EF9-3253-32B3-D4F7-C91515855C9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12" creationId="{4A45E5E8-E402-F4F4-7E26-510FB566899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13" creationId="{51163F50-AA07-0A89-9076-6D62DF46EC6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14" creationId="{C3B7576F-AB5C-AD6C-6A4A-57A63653AAED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15" creationId="{8B13B085-ED83-7674-230B-A5AD8551A89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16" creationId="{E01364D2-B6F2-D82B-58A1-11731C82829E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17" creationId="{4EC01834-476D-4AF8-DEA7-76E7278D4CC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18" creationId="{78090CCE-B91F-8A6C-F446-872F04C40A2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19" creationId="{8BF0A88E-7E87-7523-B06A-CFDD9AC8321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20" creationId="{DFD5621A-1D73-0DBB-3A8B-145905D8741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21" creationId="{6A14FE82-5BC7-406E-B219-92FC21D5949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22" creationId="{A05E42C8-485B-F9C7-2B85-FA1B254D944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23" creationId="{29D3A159-E34D-FE92-5045-9E518C41ED7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24" creationId="{1E2C43AE-DC17-4394-235C-A037093956AD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25" creationId="{BD05C888-DF23-6098-ACDF-9F99AED8982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26" creationId="{06A22FD1-CC07-DFE8-2138-47D4D8D780B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27" creationId="{3BB6E00E-7098-4683-0078-66B9A9C72C05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28" creationId="{F2AAB36C-3688-8BA3-5972-F231F1C54C9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29" creationId="{7FDAE14F-5FFC-952C-A17A-FA9E7033BCF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30" creationId="{D99BEE4E-E27F-FE04-DBA3-8ABFCB1EBBE9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31" creationId="{BE3324FD-D9FC-50ED-DBAF-1A8FA21D8567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32" creationId="{6AC987AD-C78A-DEBC-2723-3BAAAA1E604E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33" creationId="{2B4B528A-FE34-843E-ACCD-A1C4EDD652F2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34" creationId="{7C59FC0C-DDBC-4568-73F6-C0D6BB0F35F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35" creationId="{44C9A6FE-4C99-E47A-23A9-F10362ED416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36" creationId="{ED7E1C2E-689B-A264-5D65-15CDB8B357E9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37" creationId="{9E08AEA2-9003-A8F4-FB73-46EE1634766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38" creationId="{8D50B2DE-8A5F-0F3D-0184-4FC7C8C500C2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39" creationId="{CDC9C126-8CD5-BDAC-9991-8650BDF7F7BE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40" creationId="{3EE19976-80DB-29C8-982A-B8E092E4A43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41" creationId="{F62F1E99-221C-5DDE-407C-FCC5695EA469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42" creationId="{9F607771-CEFB-EDD2-DD37-7E2B046C20F6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43" creationId="{B7375D32-1918-2110-BECA-ED7C8339394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44" creationId="{4EB24624-0323-EC78-68CF-1476787C4A8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45" creationId="{6BAA2207-BD37-319C-4AA4-9C55B3573DA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46" creationId="{C17315CD-24F1-64CD-C790-2A29221501C4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47" creationId="{B2D5F9E8-7CCB-E0FC-AF66-CCF8BB798E52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48" creationId="{9FFC88D0-A0F0-ECB4-474A-D758FF41C606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49" creationId="{62975A94-BD7F-1363-8388-E8EA6CFCDEAD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50" creationId="{9D11F97F-7B0E-216D-DB99-E5940CDC5E0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51" creationId="{BB0212A8-C2F2-2581-B3DA-1F13A87E543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52" creationId="{73E8555F-A67D-7B9A-E912-F782E95962F5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53" creationId="{CBA5CF43-233D-59CF-CA43-71C0292C0AA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54" creationId="{B23B984C-2741-B071-1666-6661BAD6325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55" creationId="{39953FC2-CE78-56D0-9FED-34AE13E7A23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56" creationId="{0DFDB31D-CD74-C1DE-651E-4B4FAE6B0485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57" creationId="{AD16F521-009C-FE15-1E1D-963A6EE2AAE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58" creationId="{4C860D61-9B86-604A-4775-0BE11B4894B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59" creationId="{B6B1F9EF-7D59-9AC3-F987-FFA12197BB64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60" creationId="{1E75EC3D-7AEF-F929-0EB2-37311B8F7DB8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61" creationId="{57661014-A711-E22B-884E-F3EACC7E57B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62" creationId="{247D6B0B-6CA5-01CF-4E76-06A8D7663894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63" creationId="{C7BDE950-2BEE-DE07-3AF8-9BADA980B94E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64" creationId="{5AE647AE-B3FA-30B5-16EC-E7DCC0D06DD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65" creationId="{7F33B3C5-3703-4342-A8BA-AFBB8DDA48FD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66" creationId="{08806D73-3911-D86E-E934-4D029B50A78E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67" creationId="{1442C64A-04B0-BF47-6BD5-2FA99BC4F8E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68" creationId="{56E4FEDC-CA9D-F31D-26CE-B787FCBAAFF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69" creationId="{60F28CAB-FAE6-AE46-4476-2F2494592F01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70" creationId="{48020A98-0AE2-2297-8847-448910EDB44F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71" creationId="{17EFD058-CE01-E8E3-8DB3-DCDB83155983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72" creationId="{238F8961-97D9-373D-C4D1-FCFCD7F8F640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73" creationId="{9BACDAD6-C59E-E593-6E98-0D7B97E4A465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74" creationId="{E6F38BB4-2E27-1985-CD64-B2F638E0685A}"/>
          </ac:spMkLst>
        </pc:spChg>
        <pc:spChg chg="mod">
          <ac:chgData name="Sarah MacFord" userId="83b69a11-74a1-4eb5-887e-8ab71d4836a2" providerId="ADAL" clId="{2B90BF6A-7CD7-4F02-A5FA-8553A5F04C35}" dt="2024-08-19T13:17:05.086" v="15" actId="338"/>
          <ac:spMkLst>
            <pc:docMk/>
            <pc:sldMk cId="4265308342" sldId="424"/>
            <ac:spMk id="175" creationId="{7AD39DEC-7C86-D20F-BC6F-F35D3C6411C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77" creationId="{F16A57A8-E902-475C-1BDD-F3D14D329DB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78" creationId="{4A7D2F4D-C052-D82F-3C13-3D01ECBF81A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79" creationId="{43F51DE8-CEE4-B1A3-C1FD-C4302BBC68EB}"/>
          </ac:spMkLst>
        </pc:spChg>
        <pc:spChg chg="del mod">
          <ac:chgData name="Sarah MacFord" userId="83b69a11-74a1-4eb5-887e-8ab71d4836a2" providerId="ADAL" clId="{2B90BF6A-7CD7-4F02-A5FA-8553A5F04C35}" dt="2024-08-19T13:19:21.910" v="26" actId="478"/>
          <ac:spMkLst>
            <pc:docMk/>
            <pc:sldMk cId="4265308342" sldId="424"/>
            <ac:spMk id="180" creationId="{215365F0-A4BA-E6F2-3029-70BE37A3A6F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81" creationId="{822CA213-531E-0E31-9B38-87690A55185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82" creationId="{C072B1D6-335C-DECF-2488-F056C477BB4D}"/>
          </ac:spMkLst>
        </pc:spChg>
        <pc:spChg chg="del mod">
          <ac:chgData name="Sarah MacFord" userId="83b69a11-74a1-4eb5-887e-8ab71d4836a2" providerId="ADAL" clId="{2B90BF6A-7CD7-4F02-A5FA-8553A5F04C35}" dt="2024-08-19T13:19:45.914" v="33" actId="478"/>
          <ac:spMkLst>
            <pc:docMk/>
            <pc:sldMk cId="4265308342" sldId="424"/>
            <ac:spMk id="183" creationId="{25407512-8DDE-1582-7E5C-A1CF378C3C15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84" creationId="{ED2F1F8A-2DF1-77FB-3906-35CD8C4DC8D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85" creationId="{04667F79-9A99-B2B1-31CA-C384E6D1426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86" creationId="{E9D79A59-D020-EAD1-8D8F-6FCC9042F90B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87" creationId="{96448ADB-31EC-3923-2107-AE4CDED3C603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88" creationId="{48322B72-4532-70EF-CCF1-BE7EFFE6D22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89" creationId="{A6685933-FC8A-AEB1-EAD0-B0A2FF832F9D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90" creationId="{C71F3CFA-AAEE-93D7-3D77-597B7DB3A4C7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91" creationId="{D8D2AA12-E357-E97F-C588-B28A74ABF87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92" creationId="{C7CE5C67-13BE-C629-6A2A-0F3C49C9E665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93" creationId="{FC0E3B91-920C-4D9A-CA5E-F9C6BB8D1067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94" creationId="{009F8A06-8BDC-8D22-EC8A-6C856145109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95" creationId="{91D2C1A7-49CB-ED5B-D1BC-66CD6DE1EDA0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96" creationId="{128E1E73-D910-BB29-7047-8FC61AFE05A9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97" creationId="{789A5802-9B3A-93BF-1AF4-D833CDA873F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98" creationId="{D5236468-517A-AF5C-5877-4E856FDEEA7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199" creationId="{C9F9EC55-6AD2-9814-FE79-CB1EC7674642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00" creationId="{9D3C2276-40BA-BAFB-0086-66541FFD270B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01" creationId="{D78C371D-CAFD-0E28-75F7-D7C268529F8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02" creationId="{EA4723D7-61B8-D001-5642-600FCD8DB39B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03" creationId="{84A06FC8-23F4-2A2C-4D36-47376653BAB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04" creationId="{3DE57D7C-0400-DB3A-A553-0D2CC8DEA99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05" creationId="{F27B3106-195F-D1DF-647A-600134B39B00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06" creationId="{41049B77-9976-48E6-5374-E237710BA43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07" creationId="{FB747560-D558-3B46-8C97-E397F8EB4B85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08" creationId="{A557F9FD-7E8E-DBF4-4988-0CBE3B66BA42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09" creationId="{ACC1B5AB-E054-D63D-D05A-ED9417C33A3D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10" creationId="{AE83098D-0231-664E-6F82-C17A2680F09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11" creationId="{B3452F7A-00D8-55D5-0647-168BC363EB0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12" creationId="{3FFAE9C0-5827-26B4-1F6C-4BE2AD9DD97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13" creationId="{F846978B-7147-AAC4-EA12-1C59C4FFFCB3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14" creationId="{ED4F0EFC-867B-03C7-DFA2-47FF6ADA65D5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15" creationId="{A830D43C-D533-F3E9-2F33-BF3F832848F7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16" creationId="{043208FD-0AC5-1995-FB91-7ACF35C34667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17" creationId="{AC64B676-DCBF-0151-6309-C8BA1454F636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18" creationId="{6DB2D5EB-ECCA-83FA-6911-D17C6F452EF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19" creationId="{EB7BB24F-1574-3783-225C-7FE18E751DF5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20" creationId="{27176C81-D96A-59FA-2BD5-B39083001380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21" creationId="{C322B8DE-0D3F-9E30-07EF-D2C41D2AAE43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22" creationId="{638029E6-0ABD-0969-5826-47EB911C16C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23" creationId="{E6D5D083-1799-C808-2B26-B34A4359B70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24" creationId="{13192E78-39E2-E02D-467B-BAAFE9E53C73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25" creationId="{0550C900-AA1C-A89F-8663-9195AD8FBE9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26" creationId="{771EA5FC-E525-975F-C64D-662B767B9FF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27" creationId="{47E504F9-F63D-A830-CEE4-6F45F3A4EEE9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28" creationId="{AAF7017A-0D97-614C-A012-E7CD4D7B2F0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29" creationId="{B845897F-73B0-CA99-C6A6-7408A4754137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30" creationId="{FCEDF6A0-A043-4F8B-90B5-AE190BFC6079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31" creationId="{F383C273-EB7C-C7C5-520F-173ABDBB2D0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32" creationId="{9F20E75B-CEE9-B126-B14B-FCAFB1D15523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33" creationId="{9EA9BB69-1016-DD3F-30EA-3629064FB5E6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34" creationId="{51649AE7-3F9C-CB66-DC64-4B879ED0BD6B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35" creationId="{AC4DF3E9-A33B-B738-E731-92C47803E972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36" creationId="{321E60E9-7BDC-FBDF-BBB3-B8B45A09F092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37" creationId="{BBAECF9D-4592-6544-4B5D-B2A47258C18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38" creationId="{4D8ECBF3-ACA3-9386-A5F3-8DA02358252D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39" creationId="{DD86D056-2FF6-FF0F-7365-2DB425794FF0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40" creationId="{328F5027-902F-622D-0553-D53516C36C8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41" creationId="{9D5F1B84-CC3F-333D-9A65-6FC9BA5FAFE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42" creationId="{7133B58F-1544-7EF0-8552-55BC01B069B3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43" creationId="{F0F96B3C-24E7-EC7B-85A5-CDB8E1D523ED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44" creationId="{A5147E2E-7530-B269-2437-3CEA5947091B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45" creationId="{4794EAD7-DBAD-FFEE-6737-F87282706777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46" creationId="{CD1F2959-867A-02AF-B78E-62DB949167E5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47" creationId="{A1766550-7BC9-A1A0-9291-C1A41AFC9F1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48" creationId="{2B00C16C-F447-FF13-A441-E0F2D4C92250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49" creationId="{9B186C43-C160-F523-BC96-D8370BFE250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50" creationId="{6A5638C6-0B64-793F-2292-506B0160D87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51" creationId="{449E1F50-DC39-0BBA-C3B0-EF60E13BD009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52" creationId="{D100337D-761A-E649-E0E4-3AD1B277AE4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53" creationId="{A07F0710-9ECB-A5EB-FCEB-62A5E8164AD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54" creationId="{2683050D-C281-6127-D517-1D4081EF5D5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55" creationId="{01C0DCC1-1FA3-A842-4119-1F617107041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56" creationId="{5D6E142F-9EED-FF8C-9683-8D118438F1F9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57" creationId="{B2CE9091-472C-2C30-B559-BD4451188934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58" creationId="{BCD86068-7006-35E3-A24C-4C3EB19DEB80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59" creationId="{24857B1C-64DA-83FF-2950-A0BB821E4F0D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60" creationId="{359EC7A9-45F9-F38E-CAE8-9EDEF9AB8B8B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61" creationId="{A467805A-96AD-6C82-BC08-C7C407B25AB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62" creationId="{3DE5CC07-5E81-4C9F-E5D6-645196C70E9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63" creationId="{6552E83B-DF74-0BA7-7CA9-F1F267D4C3E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64" creationId="{FDB732FA-DC7F-BA7F-9DF5-23BE591EE80D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65" creationId="{E1FBAAA2-C187-58A2-7DBA-668E3CD25C1B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66" creationId="{5C865BF4-52B0-B7EA-BA9C-D983571D8465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67" creationId="{724A17E0-BAEB-A45E-65DA-0B5E9C8ACA62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68" creationId="{35F806BE-AC4A-6F15-D739-98475E1CA3C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69" creationId="{77A370B9-C32D-FF26-0726-7013BBC8E4EB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70" creationId="{1446B8DB-580E-21EA-0518-BB481675BDE5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71" creationId="{E9CD2EF9-D67F-F074-138C-F05D3DF47A16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72" creationId="{5C08A067-19BA-9ABF-DED0-672792D9422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73" creationId="{334DBE2D-8112-ABAD-A4BE-5C999FA681B5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74" creationId="{390C1A53-2A01-7FAF-A4A9-1A8DB684ED09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75" creationId="{A3B30892-E1DE-C15B-EC63-239F1FBB2EF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76" creationId="{1A7147C3-507A-5154-267D-1E9190EF94BB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77" creationId="{59AC18CD-1852-9F66-7209-1D6CA111D11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78" creationId="{EE95F291-E22C-DC38-C171-27C12FDEA467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79" creationId="{E21DF8E6-65F6-2083-B4EE-3AD4C44A18A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80" creationId="{2EAACA55-09B9-5CEB-AC1C-E340FF600827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81" creationId="{DFC3F7EF-E209-F491-21C1-0E4D230B277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82" creationId="{623B0A3C-23F7-EADE-08D9-FBBD7B1C85D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83" creationId="{20E7C811-D2E6-CBDF-31D9-BCD0BA28CA8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84" creationId="{9A315201-0466-F148-8C9F-A358F3E4BDF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85" creationId="{A8025A5C-DF98-7907-4F46-4F1DFFC212C7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86" creationId="{8CDF5AFA-BB17-D16B-170D-F99F209991D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87" creationId="{32C94D0A-1264-8A3E-1D87-3EE661935C9D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88" creationId="{3E533D26-8FF3-60A5-A1C1-6EA87156A2C0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89" creationId="{60FA45B7-6342-03D9-36A5-E5F027DDD77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90" creationId="{B74E6B4F-96D1-DFA8-A67B-220418218095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91" creationId="{6AF4861A-657F-D1C9-C178-E40925FCA167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92" creationId="{0D1A5473-8B49-80C5-CDBB-FA217E8BEBA2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93" creationId="{52895476-E982-F85E-333E-BC0BE5FC18E9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94" creationId="{870B90E7-4D83-7DC2-C97D-1E6EEB88434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95" creationId="{3C1B1621-31C3-8725-7F7B-6C05F6EC2C30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96" creationId="{B7550385-5E3A-9FAE-C0B4-5C82772098BB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97" creationId="{B0359518-2649-937B-9983-B62F0505D694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98" creationId="{1E806FB1-7F65-6031-D4EA-D78F759EADA3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299" creationId="{ABE5EA83-C8D0-7547-665D-C35CF14EF1F2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00" creationId="{346858CF-DE9D-CFA5-53C5-237F4F98ECD4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01" creationId="{A9C5062B-6489-F200-911C-D550B9930484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02" creationId="{AAF358F7-FC2D-C607-BD88-01F872D5DE82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03" creationId="{9F18A98A-40F2-A381-8DB4-38D38DBF6F5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04" creationId="{218B726C-0109-CBE8-3EB1-ADAEF0417AA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05" creationId="{8B1CD55C-C672-46B8-882F-8D569428D5F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06" creationId="{D77A343C-3A87-9D80-9472-81090DD0D37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07" creationId="{6EDA62C3-6ADC-54E6-E006-334392FDDCC6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08" creationId="{074185C2-69C3-09BD-56DA-C64CF3760114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09" creationId="{978F7D5B-D732-B53A-BFDE-F2CB8E7AFA83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10" creationId="{36BCEC86-35B6-5F8E-6CCC-B2EFE4339D07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11" creationId="{99061E4A-5A6E-2B7B-FF6E-C91FA656874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12" creationId="{D5670D27-FE06-4990-83CB-089E4A676850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13" creationId="{875C57C6-565C-4626-2FAB-08C5C8225FC6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14" creationId="{D39201D7-0EF1-D1D0-E1CA-555251B77C23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15" creationId="{BC12341B-D002-FC38-B319-DDB1C7F39E2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16" creationId="{26CA3014-24D3-D396-D654-6062DC00DED6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17" creationId="{3E30B119-B6E2-C893-06BD-817BD0AE6320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18" creationId="{2A4A955F-C77B-9B1C-FD93-4FF3A2B53C24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19" creationId="{2EE5D193-D3DE-CFC3-2B3D-B4B71892CAB8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20" creationId="{6DFA5A3B-F2A1-3C09-7561-D6BBCDCC28F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21" creationId="{F5BCE254-5F29-8E41-4612-5EB9DA06629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22" creationId="{E8BFC333-BB53-6644-4975-B926B072E769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23" creationId="{6E35D904-11E3-596A-5798-29E2DB077704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24" creationId="{0695B0DB-EC18-D744-0CB3-C3514AEABB0B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25" creationId="{3C02207D-F740-B0F1-8122-D7EDA120CE0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26" creationId="{6E8735B8-E22C-BD22-3C4A-C761063C2AA6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27" creationId="{6E16B98D-B797-4FE4-52F5-31BFD7E9987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28" creationId="{8B8AE663-35D3-E09E-160E-F978A5908298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29" creationId="{E6A1A698-9BDB-88D1-34CB-CD4395B95FB4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30" creationId="{835E99DA-C5E5-636E-D379-B9AFF53D2AC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31" creationId="{C794C575-F3D1-2157-CAF8-76523376933D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32" creationId="{99E3AD33-ADEE-F75C-0888-F4CCC07720E4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33" creationId="{3006D37E-56CC-1D90-6EAF-C918BEB7D69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34" creationId="{98C21AC0-1F75-097B-36AB-0218EA7FDA4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35" creationId="{73589054-DE27-84B9-D2CC-88E2907B931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36" creationId="{C392E670-F401-02AA-AD36-0322743D2E86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37" creationId="{B873785D-8CD6-6A43-F757-1A7817F977D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38" creationId="{4AF34DB1-4613-2E14-07AF-B39658B7161E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39" creationId="{4437CD74-F014-0813-5237-4AFA9D64689A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40" creationId="{3E03C002-4464-34E9-57C9-CB9D268CC66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41" creationId="{DA6EDB13-642E-7CE7-252D-725613CDAC2F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42" creationId="{3F69B6E7-4BCC-BAEE-4358-441C761B5DD1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43" creationId="{56AE79B5-2B9B-9132-9364-3341E72D517C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44" creationId="{0EA165B0-D9B4-F86D-4745-A6C6B3BD7549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45" creationId="{D72155E1-871B-FE47-F390-53596E32DB20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46" creationId="{9A63EAEC-CF11-2117-9CE1-F1F3B8EE9409}"/>
          </ac:spMkLst>
        </pc:spChg>
        <pc:spChg chg="mod">
          <ac:chgData name="Sarah MacFord" userId="83b69a11-74a1-4eb5-887e-8ab71d4836a2" providerId="ADAL" clId="{2B90BF6A-7CD7-4F02-A5FA-8553A5F04C35}" dt="2024-08-19T13:24:18.303" v="128" actId="1036"/>
          <ac:spMkLst>
            <pc:docMk/>
            <pc:sldMk cId="4265308342" sldId="424"/>
            <ac:spMk id="347" creationId="{6CD137D3-8107-2AAB-E982-771C94675554}"/>
          </ac:spMkLst>
        </pc:spChg>
        <pc:grpChg chg="mod">
          <ac:chgData name="Sarah MacFord" userId="83b69a11-74a1-4eb5-887e-8ab71d4836a2" providerId="ADAL" clId="{2B90BF6A-7CD7-4F02-A5FA-8553A5F04C35}" dt="2024-08-19T13:17:27.201" v="17" actId="338"/>
          <ac:grpSpMkLst>
            <pc:docMk/>
            <pc:sldMk cId="4265308342" sldId="424"/>
            <ac:grpSpMk id="1" creationId="{00000000-0000-0000-0000-000000000000}"/>
          </ac:grpSpMkLst>
        </pc:grpChg>
        <pc:grpChg chg="mod">
          <ac:chgData name="Sarah MacFord" userId="83b69a11-74a1-4eb5-887e-8ab71d4836a2" providerId="ADAL" clId="{2B90BF6A-7CD7-4F02-A5FA-8553A5F04C35}" dt="2024-08-19T13:17:05.086" v="15" actId="338"/>
          <ac:grpSpMkLst>
            <pc:docMk/>
            <pc:sldMk cId="4265308342" sldId="424"/>
            <ac:grpSpMk id="3" creationId="{264162DE-D396-3032-BECF-296CE955E7B9}"/>
          </ac:grpSpMkLst>
        </pc:grpChg>
        <pc:grpChg chg="add del mod">
          <ac:chgData name="Sarah MacFord" userId="83b69a11-74a1-4eb5-887e-8ab71d4836a2" providerId="ADAL" clId="{2B90BF6A-7CD7-4F02-A5FA-8553A5F04C35}" dt="2024-08-19T13:24:18.303" v="128" actId="1036"/>
          <ac:grpSpMkLst>
            <pc:docMk/>
            <pc:sldMk cId="4265308342" sldId="424"/>
            <ac:grpSpMk id="176" creationId="{A73E6495-E462-EAC9-6CF4-6C76E542B699}"/>
          </ac:grpSpMkLst>
        </pc:grpChg>
        <pc:picChg chg="add del mod">
          <ac:chgData name="Sarah MacFord" userId="83b69a11-74a1-4eb5-887e-8ab71d4836a2" providerId="ADAL" clId="{2B90BF6A-7CD7-4F02-A5FA-8553A5F04C35}" dt="2024-08-19T13:17:27.201" v="17" actId="338"/>
          <ac:picMkLst>
            <pc:docMk/>
            <pc:sldMk cId="4265308342" sldId="424"/>
            <ac:picMk id="6" creationId="{A77467D2-54BD-AA29-3BFA-3E345ECEC392}"/>
          </ac:picMkLst>
        </pc:picChg>
      </pc:sldChg>
      <pc:sldChg chg="addSp delSp modSp mod">
        <pc:chgData name="Sarah MacFord" userId="83b69a11-74a1-4eb5-887e-8ab71d4836a2" providerId="ADAL" clId="{2B90BF6A-7CD7-4F02-A5FA-8553A5F04C35}" dt="2024-08-19T18:14:46.128" v="729" actId="164"/>
        <pc:sldMkLst>
          <pc:docMk/>
          <pc:sldMk cId="1361909625" sldId="427"/>
        </pc:sldMkLst>
        <pc:spChg chg="mod">
          <ac:chgData name="Sarah MacFord" userId="83b69a11-74a1-4eb5-887e-8ab71d4836a2" providerId="ADAL" clId="{2B90BF6A-7CD7-4F02-A5FA-8553A5F04C35}" dt="2024-08-19T13:25:19.981" v="129" actId="338"/>
          <ac:spMkLst>
            <pc:docMk/>
            <pc:sldMk cId="1361909625" sldId="427"/>
            <ac:spMk id="2" creationId="{16A2338C-1F8F-30CA-E167-2FE4F0E4A5C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4" creationId="{A74AA462-BE68-72BD-2286-E08284BE747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5" creationId="{58635109-0253-145A-16D3-BA81E8E2A46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7" creationId="{26021167-0CD2-11ED-D388-2382AAE50C6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8" creationId="{B5DE827F-CECA-E4CA-B7D4-81CB28F81EB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9" creationId="{D257DBE4-6CFE-ED83-B6B3-88EAF48E79F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0" creationId="{AD348665-1C0C-A789-DFE9-397EF68ABFB0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1" creationId="{CBE73A17-884D-BC52-63F9-11C1B868CE6C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2" creationId="{7A7C35B9-40B6-1493-DB2B-C213CDE0CD6C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3" creationId="{E6D0C940-4FB6-CA6E-111A-20E48BD9CD5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4" creationId="{B0D36592-8A49-BB41-9144-B1F7653003FD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5" creationId="{56681696-18B3-44A4-6FD2-CF4A67795AC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6" creationId="{E8132F9E-35B0-9013-8ADD-A4EAD68EEFB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7" creationId="{82FD5AD7-EDE5-F6A5-FF19-C391CA236077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8" creationId="{6A0F54AA-3D34-A8B3-AA5C-5CE1C1D473F5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9" creationId="{E8618419-C72B-5EAF-F99F-E2B302F5961D}"/>
          </ac:spMkLst>
        </pc:spChg>
        <pc:spChg chg="del mod">
          <ac:chgData name="Sarah MacFord" userId="83b69a11-74a1-4eb5-887e-8ab71d4836a2" providerId="ADAL" clId="{2B90BF6A-7CD7-4F02-A5FA-8553A5F04C35}" dt="2024-08-19T13:36:59.269" v="165" actId="478"/>
          <ac:spMkLst>
            <pc:docMk/>
            <pc:sldMk cId="1361909625" sldId="427"/>
            <ac:spMk id="20" creationId="{75CDB651-19E6-F5C5-1A8B-9CE890F30E0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21" creationId="{2F1ACA94-37E6-5506-B756-64F42FC7A466}"/>
          </ac:spMkLst>
        </pc:spChg>
        <pc:spChg chg="del mod">
          <ac:chgData name="Sarah MacFord" userId="83b69a11-74a1-4eb5-887e-8ab71d4836a2" providerId="ADAL" clId="{2B90BF6A-7CD7-4F02-A5FA-8553A5F04C35}" dt="2024-08-19T13:37:03.902" v="166" actId="478"/>
          <ac:spMkLst>
            <pc:docMk/>
            <pc:sldMk cId="1361909625" sldId="427"/>
            <ac:spMk id="22" creationId="{A2A8AA19-96CF-C2C1-CB1D-7F572FAFB37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23" creationId="{6B641FEE-6474-2C53-DB1D-4B7F0588B517}"/>
          </ac:spMkLst>
        </pc:spChg>
        <pc:spChg chg="del mod">
          <ac:chgData name="Sarah MacFord" userId="83b69a11-74a1-4eb5-887e-8ab71d4836a2" providerId="ADAL" clId="{2B90BF6A-7CD7-4F02-A5FA-8553A5F04C35}" dt="2024-08-19T13:37:06.649" v="167" actId="478"/>
          <ac:spMkLst>
            <pc:docMk/>
            <pc:sldMk cId="1361909625" sldId="427"/>
            <ac:spMk id="24" creationId="{FAB26389-9DBB-0EAD-8C25-DF9B00E030E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25" creationId="{32F752C8-3487-29ED-833A-92A6AA03994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26" creationId="{F3C7667B-C7C7-8491-93C4-D3D39FDD0147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27" creationId="{83CDB75B-2285-FB2C-EC2A-24FAA3902A1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28" creationId="{92337F42-56DD-ABBC-314B-C8F29EEC251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29" creationId="{FB05C10C-B102-1680-1528-B8CF9AFDA966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30" creationId="{139286D1-54F0-A98B-1098-F35C26FBDFED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31" creationId="{6810FAD0-2C45-B391-8EBC-51BB07C2712D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32" creationId="{5D0F90EE-F8DF-A5DA-5E62-6A703EE8F8DD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33" creationId="{50DC5343-0445-6D59-2357-8B1AD27CE9BC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34" creationId="{AF50F3C5-BC73-D8CC-34A3-2C6ED220219F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35" creationId="{7AE81B74-F693-A2F2-E9A3-04A681193F8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36" creationId="{0D4C40CD-3DE1-9EC6-5150-830BA6D8D41C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37" creationId="{37043A15-A00C-4D9F-CA13-14E8C4E9112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38" creationId="{05FE4193-3242-5AFD-E6D2-FB3A46A6E515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39" creationId="{E0EDB7D9-D328-0FA7-F896-947A0C24A9AC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40" creationId="{4A269844-8F35-F22B-32D4-65D25E6D7D14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41" creationId="{A4436295-D047-87C2-0E49-EB7E107A1F1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42" creationId="{5A7A6078-0C16-2EE7-1624-5519B7F31ABE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43" creationId="{C3349C5D-F003-9094-AFDD-DE742163D71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44" creationId="{3BBED0DE-C02B-5EC3-193C-B21FEFB3B6C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45" creationId="{5DAEE63B-C3C6-6CA2-861A-534AFD04232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46" creationId="{E6914D26-C05B-AF1D-1E92-2A6F2CF9D2FC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47" creationId="{2F431C1C-68C4-9056-8BBC-163D601C386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48" creationId="{B00AA0F0-AC99-B950-C5EE-258467337CA4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49" creationId="{EEABF3A7-86AC-2431-5474-39C5CE44FD4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50" creationId="{BEF28B2E-92EE-5934-8DA4-2483F8B028E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51" creationId="{EF834AB9-D425-C560-AF54-C819D9DAAD6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52" creationId="{83423EF7-8B88-7300-D796-00F1E352DB1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53" creationId="{DC4C0932-54EE-B236-1245-253E1B97121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54" creationId="{65049BD9-DC35-2722-4C71-EC9A46180F3E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55" creationId="{A08E3DDC-B5AC-4E5E-87F9-FE0132573CF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56" creationId="{4F714864-CCDF-EB33-81EC-B9AF32F050C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57" creationId="{1B6B6928-15BD-F90D-1D0F-D3CD094B4FA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58" creationId="{13AF5613-DA50-582B-5B17-86884A15391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59" creationId="{483168B7-4B98-2669-1F05-46CAB0A8F466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60" creationId="{AD639BE4-BEB9-F9E1-04AB-A33281655A05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61" creationId="{2A3CFDB7-D75B-A792-C896-311902847D5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62" creationId="{82F6B1BC-960B-916A-9171-43DE9138E8E0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63" creationId="{DF7A3F73-3A9C-8693-9D01-1F5BF3B44C16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64" creationId="{EAEBD745-1646-FDC6-72C2-B5CE9A2DDDB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65" creationId="{D487FD3D-A64A-C34F-4DD2-FF261D2923F6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66" creationId="{818E79C5-7FAC-4629-7A83-04151976F4D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67" creationId="{28CEB4A2-6AE2-83A9-CC86-CB1878C6854F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68" creationId="{23D77415-6485-CD10-C845-3BD47BB3B81D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69" creationId="{F37C0E4A-A8A8-31E7-984F-59073C7EEFE4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70" creationId="{B54BE360-A776-7C55-D5FC-15A1F16D59F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71" creationId="{947B1A28-B540-67CE-C31F-FF521D707D2E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72" creationId="{71F25F5B-9771-15B4-995B-41B739852627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73" creationId="{AD7551C3-E898-9E2E-CFFE-EC248EE5391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74" creationId="{2C0DAF3C-C7A7-581C-56BA-7D4995224BBC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75" creationId="{C65D26BE-B9ED-CCA1-38C8-43EFD741F7E7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76" creationId="{A8F2B3E1-573D-17E6-E6C7-7023D023814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77" creationId="{6BE98EEB-BDD0-8327-7141-69610341AE06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78" creationId="{D7B8B935-475C-F5CC-7566-7D1644867E25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79" creationId="{AAC0E715-98B1-48E1-A4B9-265D6D873A2E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80" creationId="{5922CC05-0C8F-13AB-BA8E-AA9EDD0E77CD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81" creationId="{EC77C78D-F33F-FF8F-4D32-409875B01904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82" creationId="{ACC70E50-A37B-EDB2-FDF4-C666C2AA1D2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83" creationId="{7277391F-1137-310C-A0AC-A8296C6A3340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84" creationId="{3E3B8180-09AC-C3F4-2C65-6FB151ABF07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85" creationId="{03134473-5BD2-810B-F31D-44BD696A0A0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86" creationId="{08D7B43D-CD78-B900-55F3-7339163E0C9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87" creationId="{7ABC5F31-B143-8318-2509-709F6B60533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88" creationId="{429E0B0F-34C7-9403-4DB7-C59533BEC79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89" creationId="{55109E39-B8D1-BCE5-BA7B-E0F4335E2EEC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90" creationId="{17795885-880E-8A99-8BC3-7E15E98BB11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91" creationId="{386DE66E-AC34-CEEF-6344-038421A03E1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92" creationId="{563611A4-8E12-C63E-F0DF-FEDAD8C823E7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93" creationId="{4A2B0846-0036-909C-8774-E987377F8F1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94" creationId="{C5E0246B-1012-868D-EA43-4B2B467A285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95" creationId="{AB27C974-E91F-9A11-97CC-2CBB44E62C9E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96" creationId="{8C81E835-F460-64D6-97DE-B364B1C34B0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97" creationId="{D086E624-C1CA-885E-4B01-691C463127B4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98" creationId="{4456AD95-2CF1-0CAE-6ACC-6AE6274046B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99" creationId="{90109202-F67D-CED0-1C4C-34A7B65B58ED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00" creationId="{C0E90A27-2D3A-CC32-770A-EA61490DDCCF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01" creationId="{43924DF1-70C7-C361-1A8C-3DADE3D889E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02" creationId="{8CB7E6CC-BC7D-AFD9-6C7C-0D9BF0CA31A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03" creationId="{10C5F2C3-F8F4-C9E5-29F0-A639769F982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04" creationId="{349C2A62-6515-D567-76B5-95E30F50CB55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05" creationId="{F7D40B19-C8F3-C305-44B6-A4A60E93F52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06" creationId="{05A072CF-80B1-39BC-86B7-52BF13AA592F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07" creationId="{C7D2301D-C4DD-8A5A-6A5C-3ED085728156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08" creationId="{6827C460-E7AB-DA6A-8E1D-CD3AFF904D4C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09" creationId="{515EF29C-6908-1596-4747-AFAA625D281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10" creationId="{3650320B-A1DB-B039-D444-BA0C1CE17D6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11" creationId="{9A2CF8B5-E6F9-DC88-EA80-B6913385B9DD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12" creationId="{F1761081-FD12-F942-2B0F-E7BADF79E3AC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13" creationId="{D392B8BD-1795-049B-DBF6-DE63811EE29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14" creationId="{11C5099F-B6C9-9B03-2AB5-60A9FE7E6FC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15" creationId="{CCBD3A23-221B-CF04-D57B-595AF411C07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16" creationId="{ABB37B63-122E-D842-F28D-D0C2D9A38BF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17" creationId="{896CAE5F-78F1-9A6C-3311-5460D5E35BCD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18" creationId="{A488BFCC-A202-5B90-D2F5-FE086AD035F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19" creationId="{300713B1-4EF1-CE85-B4AB-811E446BA67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20" creationId="{C1823A28-DF6B-9604-8272-BAD86E92A23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21" creationId="{1BBB9D28-C3FE-C659-AC82-38C2A0A8573F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22" creationId="{F9ACC3D9-C7B5-9B37-35FC-5DFCA9E7F98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23" creationId="{56CFFB5D-C67F-6548-9ECB-E93DA6BEF74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24" creationId="{DD7B3C4C-7423-8283-82CB-89C4D325BAA4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25" creationId="{9E3265F9-610C-F47D-430F-F74611E7F7A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26" creationId="{C6BF8C11-F8B2-6426-427F-123AFE7507F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27" creationId="{4AA5F14A-DADD-64D8-307B-B5846881A4E5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28" creationId="{F138BFE0-DF66-C4A0-DBCC-09FCB04F7EF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29" creationId="{E1E8DA3B-609A-8D57-F6FF-96EAAF038FE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30" creationId="{D6375B1E-FF41-2E82-4ADB-9C47AC70B00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31" creationId="{80652981-D728-15C6-F048-B35C1998FD7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32" creationId="{73C18B3D-CDC6-7EDE-3CA9-B7A9BF42A6E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33" creationId="{32596E9A-EDE9-0177-731C-D20137D65FE0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34" creationId="{CE7E2A15-DCB1-E6D1-542B-1B9FB8E5DDD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35" creationId="{A1CDDD72-5E15-E1D8-7107-4EBD79B1EF7E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36" creationId="{9AD28E4A-0507-6BA1-770E-2DA4B2BDF2A7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37" creationId="{5A6F7A89-C3A3-9515-67C7-A3679E01E12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38" creationId="{94543F11-A666-079A-CCBF-FC16558DB70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39" creationId="{A1725DAA-3080-E658-9C1F-5A07AE441DCA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40" creationId="{406B9BF9-DFE2-ABF6-1926-A51FAE3B6D6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41" creationId="{4EE9680D-FAF1-9479-788A-82F8FE3DD19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42" creationId="{68AA36D8-990D-4F89-D68A-7A14893E3261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43" creationId="{B84CCEC0-6B91-9A9B-F1EB-D86AA7823B2D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44" creationId="{5B7ABBA4-05CB-E34C-30F4-5B7191418BDF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45" creationId="{CDDDE5F8-4582-F36F-E081-3DD6BE65C800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46" creationId="{984EDD13-8195-A169-7E67-7FD57408361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47" creationId="{88D8AA12-A4E7-FC17-A100-F28CC4046D1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48" creationId="{7AB6E0DC-0BA8-8862-7B27-7BA32E956F2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49" creationId="{B9E9ED79-55DC-4A36-8715-E3CBD0056C5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50" creationId="{E452C9B6-1B8C-D7AC-1CEC-1250128F8AF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51" creationId="{1E63EB30-2A89-8CFA-7A25-F501CFCF9C95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52" creationId="{74D034CD-03A9-3453-6103-9AD703C1621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53" creationId="{2ED5E437-B32F-2157-313D-E1574F6415B6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54" creationId="{4260EC32-DF70-3FFE-A739-A9C15C62EE85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55" creationId="{B3D17EBC-88E6-B27A-750A-6B3C23BC43B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56" creationId="{02FCED71-D6CD-E532-24A5-47C05C9CCB35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57" creationId="{1D1BDBEF-C5C5-B3C6-44E9-C97131D0DC6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58" creationId="{17239D8B-71DE-811D-A9E6-2DA9FDE251C5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59" creationId="{15FEB920-71F1-B77C-1BDC-4C757A383AEF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60" creationId="{0F2ECF1F-E335-364F-8D99-AB481EEA8A54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61" creationId="{0FCC21E3-C678-3D2F-E154-B52498DCFAE5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62" creationId="{C8A7C02B-B997-6C03-7151-B55876B8833F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63" creationId="{350F36A4-BFAA-9023-9CC2-5B0507E26072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64" creationId="{5047C32A-EC31-1937-BFBC-DF1D6AA60B7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65" creationId="{8F45EE15-03AB-372C-B683-4FD4EFBE3EB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66" creationId="{4676B01B-A6B6-682C-CCCB-65E731DF0C6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67" creationId="{91ECFC53-3D1B-88E8-B477-E2B7DB9BA26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68" creationId="{EEE5D8B6-4C95-7D22-7D73-3426AA957C87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69" creationId="{24484106-6326-254B-3993-3E15D82E155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70" creationId="{69F4A919-A6DD-77AE-1902-100F3A8276B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71" creationId="{F1FEE49D-0D17-C6B9-E0F5-BA4975276E1B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72" creationId="{1FDB1A3D-4C55-DF5C-32F4-C205D95BB918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73" creationId="{B1EC65AF-07AC-1BE2-3295-29467355301C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74" creationId="{ADBA0CB2-3DED-6209-0579-78FECC7037A3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75" creationId="{40079294-8A3D-3743-5195-F3A869A48019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76" creationId="{B1AEAB1D-9CDD-4D1D-2F07-87B471D6A9CF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77" creationId="{EEC0DBFF-9EFF-61CD-17B8-C57C71DDD684}"/>
          </ac:spMkLst>
        </pc:spChg>
        <pc:spChg chg="mod topLvl">
          <ac:chgData name="Sarah MacFord" userId="83b69a11-74a1-4eb5-887e-8ab71d4836a2" providerId="ADAL" clId="{2B90BF6A-7CD7-4F02-A5FA-8553A5F04C35}" dt="2024-08-19T18:14:46.128" v="729" actId="164"/>
          <ac:spMkLst>
            <pc:docMk/>
            <pc:sldMk cId="1361909625" sldId="427"/>
            <ac:spMk id="178" creationId="{DD935902-D8B9-A00E-4334-32C1C37D9F03}"/>
          </ac:spMkLst>
        </pc:spChg>
        <pc:spChg chg="add del">
          <ac:chgData name="Sarah MacFord" userId="83b69a11-74a1-4eb5-887e-8ab71d4836a2" providerId="ADAL" clId="{2B90BF6A-7CD7-4F02-A5FA-8553A5F04C35}" dt="2024-08-19T13:32:11.368" v="136" actId="22"/>
          <ac:spMkLst>
            <pc:docMk/>
            <pc:sldMk cId="1361909625" sldId="427"/>
            <ac:spMk id="180" creationId="{A3E7300F-71C9-966C-CACB-5CDA9FB4CEA3}"/>
          </ac:spMkLst>
        </pc:spChg>
        <pc:grpChg chg="mod">
          <ac:chgData name="Sarah MacFord" userId="83b69a11-74a1-4eb5-887e-8ab71d4836a2" providerId="ADAL" clId="{2B90BF6A-7CD7-4F02-A5FA-8553A5F04C35}" dt="2024-08-19T13:25:19.981" v="129" actId="338"/>
          <ac:grpSpMkLst>
            <pc:docMk/>
            <pc:sldMk cId="1361909625" sldId="427"/>
            <ac:grpSpMk id="1" creationId="{00000000-0000-0000-0000-000000000000}"/>
          </ac:grpSpMkLst>
        </pc:grpChg>
        <pc:grpChg chg="del mod">
          <ac:chgData name="Sarah MacFord" userId="83b69a11-74a1-4eb5-887e-8ab71d4836a2" providerId="ADAL" clId="{2B90BF6A-7CD7-4F02-A5FA-8553A5F04C35}" dt="2024-08-19T18:14:43.379" v="728" actId="165"/>
          <ac:grpSpMkLst>
            <pc:docMk/>
            <pc:sldMk cId="1361909625" sldId="427"/>
            <ac:grpSpMk id="3" creationId="{C18BACE7-BB43-6F2B-7070-799F3BE47530}"/>
          </ac:grpSpMkLst>
        </pc:grpChg>
        <pc:grpChg chg="add mod">
          <ac:chgData name="Sarah MacFord" userId="83b69a11-74a1-4eb5-887e-8ab71d4836a2" providerId="ADAL" clId="{2B90BF6A-7CD7-4F02-A5FA-8553A5F04C35}" dt="2024-08-19T18:14:46.128" v="729" actId="164"/>
          <ac:grpSpMkLst>
            <pc:docMk/>
            <pc:sldMk cId="1361909625" sldId="427"/>
            <ac:grpSpMk id="6" creationId="{FA86B1FA-931C-3B6A-B975-FDC4706D97FC}"/>
          </ac:grpSpMkLst>
        </pc:grpChg>
        <pc:picChg chg="del mod">
          <ac:chgData name="Sarah MacFord" userId="83b69a11-74a1-4eb5-887e-8ab71d4836a2" providerId="ADAL" clId="{2B90BF6A-7CD7-4F02-A5FA-8553A5F04C35}" dt="2024-08-19T13:25:19.981" v="129" actId="338"/>
          <ac:picMkLst>
            <pc:docMk/>
            <pc:sldMk cId="1361909625" sldId="427"/>
            <ac:picMk id="6" creationId="{FFB8C5BE-3EEF-775D-9758-63FB18DB856B}"/>
          </ac:picMkLst>
        </pc:picChg>
      </pc:sldChg>
      <pc:sldChg chg="addSp delSp modSp mod">
        <pc:chgData name="Sarah MacFord" userId="83b69a11-74a1-4eb5-887e-8ab71d4836a2" providerId="ADAL" clId="{2B90BF6A-7CD7-4F02-A5FA-8553A5F04C35}" dt="2024-08-19T13:45:50.066" v="222" actId="1035"/>
        <pc:sldMkLst>
          <pc:docMk/>
          <pc:sldMk cId="1807359079" sldId="436"/>
        </pc:sldMkLst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2" creationId="{16A2338C-1F8F-30CA-E167-2FE4F0E4A5C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3" creationId="{1E6CE521-DCE0-B820-97AC-189391D5388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5" creationId="{370C8B9A-F9B0-DA27-97EC-6CA0ADD07F5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6" creationId="{FFE2EA4F-2AD7-D8B3-6D16-E201BB67DF90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8" creationId="{232519E0-A0A6-A3F9-857C-BF1F8461FDF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9" creationId="{986AD05C-3C09-4E4E-EA46-7D5BA5D6977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0" creationId="{1282A371-4726-F1F7-F751-9401D8AD219A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1" creationId="{F03BAADF-DBC0-B96A-953F-939A39C8B8C0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2" creationId="{9558C3FA-9EC3-202C-85CE-CE529C303BB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3" creationId="{C26249E0-A416-1096-1C4E-BB5C6474D9B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4" creationId="{9105D980-A549-D785-93C1-AAFE585ADF04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5" creationId="{E1CF1364-B118-D685-03D5-FB78AD984D7B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6" creationId="{100723C5-3AE9-2A68-D726-1C3298E4F1A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7" creationId="{2FEA02DF-1AA0-D44A-C34F-4514F8B756C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8" creationId="{B96C604E-79FC-8B7E-6A15-072BB8CC7AE4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9" creationId="{5BB11730-7B5D-6D73-1D02-DF84E1BE2BF4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20" creationId="{8588E219-018E-798B-B2C2-0AD76180B36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21" creationId="{2C46CB9F-2615-8292-405C-1CE771AD601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22" creationId="{E8261CB4-F852-984C-B1D5-6C852554A84D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23" creationId="{CA3DA3D6-5C91-1F95-E4E7-7AB7B5F842D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24" creationId="{8FD447D5-31A4-58AB-2D0D-CEB8D819119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25" creationId="{B949D415-AB67-EB44-0C57-ACAC10D4204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26" creationId="{3A4F38CA-516B-475B-6746-825C57B6AC0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27" creationId="{60425F49-BC5D-8557-85A4-7EA903C3A6FA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28" creationId="{4A48CF2C-EF45-DDEF-6FA3-D85BCFBC7814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29" creationId="{E4EB7716-9197-12EF-98CB-89C2A6CD581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30" creationId="{E164556D-364D-11C2-D556-C71B423E6BA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31" creationId="{92B86AE0-6CBB-C15F-9E25-44807A7E1DF0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32" creationId="{23E4D58D-AA1D-11C9-4763-45FDF591D5F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33" creationId="{D6712524-9A5D-6A16-4524-64BF88425B08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34" creationId="{27C3A8A2-27EC-0B3D-07B4-E17B8593BAF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35" creationId="{E3ADBE19-A3FF-E451-A182-0496776E3E69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36" creationId="{C6111D62-2CCF-0361-03B9-B70009C9E72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37" creationId="{D9F7FE50-34A9-43B1-8415-9B4562869239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38" creationId="{18C16F98-817F-0120-3F33-FB1D298EA93B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39" creationId="{7502F17C-1C12-0D5D-7831-FB503ACC4DB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40" creationId="{638433F1-AFCE-27C0-6685-63B0A050B5A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41" creationId="{84DB7A7C-E4ED-4C51-B9EB-F7FB82BA911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42" creationId="{819880FE-9FDD-FD47-50AC-F1E91B61EE89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43" creationId="{80D29AFE-62C5-4B56-87EF-19A01CB38E3A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44" creationId="{F0AB3F42-A81D-2E4F-EBD5-DA598E285D7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45" creationId="{7F0A88E7-E0C4-4CA6-7A46-D760D75F4E92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46" creationId="{C49744D0-827A-699F-6C4C-DA758860BE0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47" creationId="{87FE471B-BBE9-D8F4-D614-C3D42AFD5A0D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48" creationId="{87B79590-9AE6-1D98-C23B-DA1730935692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49" creationId="{C79A086E-79AC-FF8B-8EB3-A79369C1BECD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50" creationId="{C890BFF2-0921-2A34-DB79-D8E885DBE07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51" creationId="{402789FB-ED0A-132E-D970-E00F926DEEA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52" creationId="{9CC8F80F-0E03-0878-44B5-7B7DAADD6396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53" creationId="{C0D763F5-E604-E5AF-181B-992172851E89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54" creationId="{49EF30FD-D777-1006-8DFA-16C53F438CE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55" creationId="{49B19B49-F06F-1082-6F2A-81A14B1893C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56" creationId="{5231F62A-6ABC-3185-12AF-D5CB54534C5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57" creationId="{03BD45C6-55D4-56E0-CDFA-884D6362B41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58" creationId="{796B69E7-DD4A-394F-AA82-E0939778DC8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59" creationId="{1F51EDA2-1792-811B-9B56-852ACA85F8A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60" creationId="{8A26A17E-5A5E-9BA6-58CB-0F22EE0026AD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61" creationId="{DF11DC1F-C9C4-F6C9-C84A-C2271397EDB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62" creationId="{8C3ED042-94FA-BED1-A544-D5F2651BE38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63" creationId="{A41A011E-E02D-A566-E0C3-E9CD0E0FEC5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64" creationId="{881F5A62-AA2B-5E1E-C1CA-5418AB024B6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65" creationId="{9A067C33-1886-E3EA-81EC-ED750F45EAB0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66" creationId="{2E30CD0D-D4FD-12BB-3512-65362B078CB6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67" creationId="{60223862-61C8-1213-0326-E558144616F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68" creationId="{E22C3680-37AB-0A15-867E-FCD2E71E3A1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69" creationId="{A1D902BF-EF8C-EE31-F97C-9F9B1FFD6C38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70" creationId="{B72469E4-149C-52DC-6B9D-26FF6BFA99E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71" creationId="{1B0AAEE7-6471-9E40-DDAC-A92D287A01A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72" creationId="{2B5F9793-BC6D-12A0-89B5-C720E98312CB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73" creationId="{5E4E70B3-C3A2-D676-822A-24BF54A5E5BB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74" creationId="{300720B9-74DE-92CB-FA95-8E87EE1F8D7A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75" creationId="{11E9FEB2-B897-C756-AF73-EF7430BED06D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76" creationId="{AE1135DD-DB1D-0CF6-0B6F-17132E7A8A9D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77" creationId="{C74D1717-81B7-55E1-7DD4-7CD5EA1008E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78" creationId="{48899566-4E04-0735-EC8C-5E23F147EF4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79" creationId="{535D7488-775E-B911-A748-ED8CF3460F4A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80" creationId="{32723CF0-2598-F5DE-2295-69CC69298CF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81" creationId="{AB84CB97-B8DB-968B-DF9D-601FB8E1FF6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82" creationId="{7494535F-EF33-A7E6-CD77-FEDF76C9ED2D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83" creationId="{B2E4F2C6-7119-8392-2138-C604F16C6156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84" creationId="{8428C0EA-F494-C31E-D325-6563F529F98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85" creationId="{C850C250-1FCA-D1F6-EFA0-8B8B608466C9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86" creationId="{99A11EBE-572B-0493-CAFF-22C899E0DD66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87" creationId="{D4078C1F-8F10-0BBD-F004-F1973D996969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88" creationId="{88B623D8-79B7-25F7-2399-9340C9C418B8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89" creationId="{7A37DE6D-1C68-7212-F187-76EF31587A1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90" creationId="{BF41A702-B4D4-0D9B-1220-53E3E7F9E5D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91" creationId="{7C0C21F2-439C-6B5A-71D1-2B4F990D3BD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92" creationId="{439357F1-0F83-FAFF-A020-2B96D207D50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93" creationId="{F6501ECA-62C6-A4EA-81B4-0E478ECDFA0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94" creationId="{08A9725F-9435-EB3B-6583-C734200C8140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95" creationId="{F7030D0C-2C7B-CB09-B3ED-8B7CA6A1D21A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96" creationId="{AA3F9F06-6B07-2FCA-A006-D7B27A4F41F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97" creationId="{DDEDC5BE-AE3D-3CA1-3BAC-F548886493B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98" creationId="{D9E5C786-AFD8-61C9-A82A-1A00E14F82E8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99" creationId="{D23B2F3E-B25D-08DE-AA2F-3DA572C5BC5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00" creationId="{647EB24A-A80E-934E-BE5B-806DA93FAA3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01" creationId="{5CC59050-C08C-3518-8487-D81810FF51C4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02" creationId="{5ACFC55A-1BC8-36AD-D0A4-B500B4876B7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03" creationId="{D401D0B4-F373-7544-617C-DC212A4B958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04" creationId="{F0257F64-1D37-8240-DAC9-3762E6FE046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05" creationId="{D4D5D10E-B68A-586F-E7AC-77F13CCDE4A8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06" creationId="{1A3AC405-27D0-F1A9-CB2C-D39DE128EBC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07" creationId="{89752F4B-F6DE-C928-44BC-5587390B7A2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08" creationId="{576500BA-7407-74E2-9862-B2F18BF0BC5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09" creationId="{C5A3961E-966C-890D-5EBE-288B1F538D8D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10" creationId="{FCC8C080-0715-FE1F-2124-9BE162D5EB7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11" creationId="{B7438691-F508-63B7-E5DD-8337D049E65A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12" creationId="{54828762-49F8-EDE3-A3C5-76103C7B95F2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13" creationId="{72740FDB-4C48-8E5B-D9F5-FBD9FE3E0DF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14" creationId="{36C047E3-44E8-E996-85DC-73182779DAD8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15" creationId="{BCE61F71-035D-A49D-AB83-AF538905A41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16" creationId="{3C51CD5B-2F9B-98B4-4A94-53DB909B5C3D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17" creationId="{27F8452D-FE36-A122-5595-2F1249F85F5D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18" creationId="{744D684D-F429-32C0-8CD3-58F4100BB1B4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19" creationId="{0DA7AB7D-9F31-53B5-BC8F-53F1966CF64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20" creationId="{C739E937-A8EF-BBB6-CB44-FCD0A279328B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21" creationId="{33BBB538-00F5-4048-8521-9BCC89DDEF2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22" creationId="{B62A0F04-D75B-7BB5-60DE-E43E0DD1C2D2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23" creationId="{82E47B3B-21D1-5A4E-A922-91D08907FE8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24" creationId="{2B49764E-6EE8-8ADA-3E47-3C7269B412B0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25" creationId="{C168FA7F-8EB8-4596-42E1-CE09B164AB8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26" creationId="{0E09EA52-B862-8EB9-AC36-C823C5131EFD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27" creationId="{D15A48DA-89F0-8999-397D-8FDC59574D7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28" creationId="{CC6095A7-AF53-45AB-BA50-E169F6D5AF3F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29" creationId="{1F917977-6146-FAD5-7B05-5B3F8888C1F2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30" creationId="{B110CA67-4DA2-F806-CC4D-36210989BDE6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31" creationId="{E9EF5B84-3F2A-ADE6-512F-DAC511A4BE2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32" creationId="{11CBAE75-9C5B-6949-6A44-7D8FFCC1924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33" creationId="{0D2B610A-1760-DD07-1D4F-C310B2495D1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34" creationId="{35D99B67-638A-78B4-D02D-8A672119CAB2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35" creationId="{01BBDA95-C507-6B3A-09ED-D2B5401E3DC4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36" creationId="{FD6F8AEF-C379-BE65-86D2-C9719FD02B2A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37" creationId="{7C7C6896-DB6E-E53E-FE6B-BD69E8A249C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38" creationId="{C587FB34-3269-FB2A-B817-F86F8B087F9A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39" creationId="{8B3833AE-1708-939F-2760-21F643E06862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40" creationId="{ABD45FF1-571C-D455-9E3C-2D897DF990C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41" creationId="{CC7FF737-0DB2-CBED-6ABD-85DCC39399C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42" creationId="{B66E67B3-CF85-8ED3-39A4-579494068459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43" creationId="{49DBF941-6349-8F23-632E-3679EC8B513A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44" creationId="{33395B0E-DE42-9A20-AD0B-B4A572CA95D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45" creationId="{317B1E3C-9A18-A52E-9CB8-8D7E4C917B1B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46" creationId="{195A3ED3-306B-07FE-8E3C-3C15F7041E4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47" creationId="{9459F4DD-9497-98BF-383C-13F4B611AF5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48" creationId="{2FCBEA72-9829-A591-FEE8-7F9053472D3B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49" creationId="{CE467FA9-232B-9B3F-BB2D-5C44CC0D64F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50" creationId="{E47AA3C1-8EE6-4ECE-E04E-832A706D940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51" creationId="{DFD9F883-8133-23AC-BAB1-567B0B4613E7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52" creationId="{97EC3C97-860E-2088-4A84-516D6FCC310A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53" creationId="{EE6DA1A6-91F5-617D-A57D-A5998D91B03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54" creationId="{A50B5166-1E0D-0E0C-E69B-E58499B67D19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55" creationId="{0473C3F3-E29F-4B61-10E6-47796415F68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56" creationId="{CE5847C3-50C4-A30F-83EB-3D2797885FE0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57" creationId="{E7A75DED-AF8C-8E66-ACBD-78B045218C6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58" creationId="{876A7324-58D6-D132-3E52-5271148F5C19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59" creationId="{F1042867-2A27-D0CE-E761-000A1B9F6BB5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60" creationId="{EDD9AE7C-4058-94D6-7F7F-25B21AECE96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61" creationId="{FA6BFC04-0FD1-F9BB-C2E9-E8F0C46DD3C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62" creationId="{8F8A81FC-CCAB-6366-DE2D-061A2F227232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63" creationId="{71A37E3C-42CB-0231-78D5-070759DA3C6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64" creationId="{274680D6-6BBA-54F7-CEB2-48410876642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65" creationId="{5B8E9090-8180-B8BC-95BD-3C8682963FC3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66" creationId="{6C6C135D-67E9-9356-800D-12A3CD0ED798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67" creationId="{960AFAF6-179B-D35D-A7A0-A1E201FE2AAC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68" creationId="{70A1AF9D-20B4-68FE-EBFF-4A2BBC375B90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69" creationId="{EEA9BFE3-927F-BD05-1252-9A362B5A5B52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70" creationId="{B740B469-A8B0-96BC-7794-F388394B1FE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71" creationId="{A504CB17-9C0C-17C5-2374-7899E3946FF8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72" creationId="{4563A6A2-EF24-643D-F322-0CEAD105892E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73" creationId="{0E3BFBE6-DF0A-13B7-7A34-1E863B4E2CE9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74" creationId="{655FCE23-ACA7-D0FB-E683-081D2A06E924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75" creationId="{42ECE682-F20D-D3B2-D359-CA23BDB61991}"/>
          </ac:spMkLst>
        </pc:spChg>
        <pc:spChg chg="mod">
          <ac:chgData name="Sarah MacFord" userId="83b69a11-74a1-4eb5-887e-8ab71d4836a2" providerId="ADAL" clId="{2B90BF6A-7CD7-4F02-A5FA-8553A5F04C35}" dt="2024-08-19T13:38:14.741" v="176" actId="338"/>
          <ac:spMkLst>
            <pc:docMk/>
            <pc:sldMk cId="1807359079" sldId="436"/>
            <ac:spMk id="176" creationId="{B01656F3-7561-41DE-C205-A72A881A6CBD}"/>
          </ac:spMkLst>
        </pc:spChg>
        <pc:grpChg chg="mod">
          <ac:chgData name="Sarah MacFord" userId="83b69a11-74a1-4eb5-887e-8ab71d4836a2" providerId="ADAL" clId="{2B90BF6A-7CD7-4F02-A5FA-8553A5F04C35}" dt="2024-08-19T13:38:14.741" v="176" actId="338"/>
          <ac:grpSpMkLst>
            <pc:docMk/>
            <pc:sldMk cId="1807359079" sldId="436"/>
            <ac:grpSpMk id="1" creationId="{00000000-0000-0000-0000-000000000000}"/>
          </ac:grpSpMkLst>
        </pc:grpChg>
        <pc:grpChg chg="mod">
          <ac:chgData name="Sarah MacFord" userId="83b69a11-74a1-4eb5-887e-8ab71d4836a2" providerId="ADAL" clId="{2B90BF6A-7CD7-4F02-A5FA-8553A5F04C35}" dt="2024-08-19T13:38:14.741" v="176" actId="338"/>
          <ac:grpSpMkLst>
            <pc:docMk/>
            <pc:sldMk cId="1807359079" sldId="436"/>
            <ac:grpSpMk id="4" creationId="{6A91A15A-C6E2-30BC-BFEA-E0FB0E370944}"/>
          </ac:grpSpMkLst>
        </pc:grpChg>
        <pc:graphicFrameChg chg="add mod modGraphic">
          <ac:chgData name="Sarah MacFord" userId="83b69a11-74a1-4eb5-887e-8ab71d4836a2" providerId="ADAL" clId="{2B90BF6A-7CD7-4F02-A5FA-8553A5F04C35}" dt="2024-08-19T13:45:50.066" v="222" actId="1035"/>
          <ac:graphicFrameMkLst>
            <pc:docMk/>
            <pc:sldMk cId="1807359079" sldId="436"/>
            <ac:graphicFrameMk id="178" creationId="{31DFC75B-DEDB-4202-8F59-F05096AE6660}"/>
          </ac:graphicFrameMkLst>
        </pc:graphicFrameChg>
        <pc:picChg chg="add del mod">
          <ac:chgData name="Sarah MacFord" userId="83b69a11-74a1-4eb5-887e-8ab71d4836a2" providerId="ADAL" clId="{2B90BF6A-7CD7-4F02-A5FA-8553A5F04C35}" dt="2024-08-19T13:43:42.697" v="183" actId="21"/>
          <ac:picMkLst>
            <pc:docMk/>
            <pc:sldMk cId="1807359079" sldId="436"/>
            <ac:picMk id="7" creationId="{F6FD6D6C-F6A8-AB7A-DEF6-9AFCDA3D19D1}"/>
          </ac:picMkLst>
        </pc:picChg>
        <pc:picChg chg="add del mod">
          <ac:chgData name="Sarah MacFord" userId="83b69a11-74a1-4eb5-887e-8ab71d4836a2" providerId="ADAL" clId="{2B90BF6A-7CD7-4F02-A5FA-8553A5F04C35}" dt="2024-08-19T13:43:57.040" v="185" actId="478"/>
          <ac:picMkLst>
            <pc:docMk/>
            <pc:sldMk cId="1807359079" sldId="436"/>
            <ac:picMk id="177" creationId="{F6FD6D6C-F6A8-AB7A-DEF6-9AFCDA3D19D1}"/>
          </ac:picMkLst>
        </pc:picChg>
      </pc:sldChg>
      <pc:sldChg chg="modSp mod">
        <pc:chgData name="Sarah MacFord" userId="83b69a11-74a1-4eb5-887e-8ab71d4836a2" providerId="ADAL" clId="{2B90BF6A-7CD7-4F02-A5FA-8553A5F04C35}" dt="2024-08-19T19:00:52.444" v="1502" actId="403"/>
        <pc:sldMkLst>
          <pc:docMk/>
          <pc:sldMk cId="3500650326" sldId="441"/>
        </pc:sldMkLst>
        <pc:graphicFrameChg chg="mod">
          <ac:chgData name="Sarah MacFord" userId="83b69a11-74a1-4eb5-887e-8ab71d4836a2" providerId="ADAL" clId="{2B90BF6A-7CD7-4F02-A5FA-8553A5F04C35}" dt="2024-08-19T19:00:52.444" v="1502" actId="403"/>
          <ac:graphicFrameMkLst>
            <pc:docMk/>
            <pc:sldMk cId="3500650326" sldId="441"/>
            <ac:graphicFrameMk id="4" creationId="{64D2A9F7-B695-0F76-A1A4-1D06C8FC2D83}"/>
          </ac:graphicFrameMkLst>
        </pc:graphicFrameChg>
      </pc:sldChg>
      <pc:sldChg chg="addSp delSp modSp mod">
        <pc:chgData name="Sarah MacFord" userId="83b69a11-74a1-4eb5-887e-8ab71d4836a2" providerId="ADAL" clId="{2B90BF6A-7CD7-4F02-A5FA-8553A5F04C35}" dt="2024-08-19T16:39:36.350" v="319" actId="255"/>
        <pc:sldMkLst>
          <pc:docMk/>
          <pc:sldMk cId="496672564" sldId="445"/>
        </pc:sldMkLst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" creationId="{16A2338C-1F8F-30CA-E167-2FE4F0E4A5C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5" creationId="{49CA840E-AE89-687E-C895-F8769159D26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6" creationId="{BA1C6048-C98D-4003-86C9-CDA59C7C15D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8" creationId="{F796DD8A-18DE-8615-8D0D-91036A11F18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9" creationId="{2B20AAFA-AA42-94F1-7A42-720091EA8E2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0" creationId="{4DB1EE45-3F26-C009-3343-8082310ECEE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1" creationId="{5BE79004-EFD9-C182-1F53-6D727D81D1F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2" creationId="{FF3FB17C-1BA4-8C7B-2D8F-950D353C389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3" creationId="{382A245A-1E91-6E4B-2EA5-09BD2CF1E1D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4" creationId="{B566784F-AAB2-2C0B-5298-D3118F3F121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5" creationId="{401EBC83-16A9-76AD-6730-65E60F27CA7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6" creationId="{482D1FFF-9BA0-08F7-41F5-4A85F825B529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7" creationId="{80A25916-7951-2B4E-7C79-455756A52BD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8" creationId="{9D343264-3F4A-00F1-AA80-CF99581B50D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9" creationId="{33CB79FE-433C-9259-5CFD-4181930AA59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0" creationId="{3A7CB322-BC92-5637-311B-C75CE9433D2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1" creationId="{B3824B75-DB62-405E-BAA5-6264C6C8F54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2" creationId="{3FFEE629-25AC-6C2E-6017-4F453A64C91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3" creationId="{A3435F90-DDFC-AC55-2CEE-E7B89320B47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4" creationId="{74A13551-9107-6A2E-C20D-748CB45D719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5" creationId="{3F9C03DD-1375-5247-F6E7-2A00AAAD656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6" creationId="{1CA5B8ED-B215-207E-C2CB-E179C31EB749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7" creationId="{CCE669D8-28E8-3346-26C4-B90B887EE52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8" creationId="{310A227E-1899-9B7C-A36B-8552D060E41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9" creationId="{2FD01B2D-8203-B132-A6A7-EF2F83CE143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30" creationId="{6D11D7BD-E646-8155-AC49-A38A0AD6E1B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31" creationId="{145DD70E-2796-F614-800D-66D9FD39BB7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32" creationId="{29CE4B4E-7801-5F61-3984-4E5B7FFB718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33" creationId="{218749D0-A576-4C3C-8E84-E89C3ABDC80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34" creationId="{5CEBBF0A-DB77-F6B8-8533-691FC1223B4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35" creationId="{3748CA7D-E36D-B9E0-B26E-C793892A51F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36" creationId="{7C83A709-8131-E57C-9C9E-7EB9BCD9A3E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37" creationId="{93D3690F-96D2-DEA1-FFCA-0D6A49646FB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38" creationId="{1E2E56C9-FAC8-2297-45B9-5EE2E61A0C5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39" creationId="{7EE10A6E-96C8-3D0F-7EA5-01793EEF2F6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40" creationId="{F00C3E2E-2B33-8E76-771D-4F0BBD5D0FD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41" creationId="{502B7AD5-FDB0-A324-BAE8-AF6A1E750B5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42" creationId="{8F048D22-E51F-E249-C53C-3D25F20A967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43" creationId="{4556270F-960C-6396-3E75-5BD21CAFD93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44" creationId="{7D9ADD95-02C4-3E35-82D7-CA842EC19F4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45" creationId="{7D0AC026-6264-6C4E-8B14-2154ABEB4AB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46" creationId="{D88EE505-46A1-B4C5-87FB-6641DA5DEBF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47" creationId="{F3A403AE-0240-B219-94E3-AFAC9FA8741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48" creationId="{8CD20A26-9B6A-1C40-0BB0-CBC9461A0E6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49" creationId="{A2EABD1B-4485-04ED-F9BF-AC25A2646A5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50" creationId="{72BC682E-85DD-F56F-04FA-E5BD302FFA4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51" creationId="{A1ABF545-30B5-7990-1D1A-C3BE6FAA678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52" creationId="{AE2B0B53-3F8C-22A5-D5AA-7AE6ED74ED9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53" creationId="{9342DDAD-B0DB-3129-9877-36274F4204C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54" creationId="{E8750B8F-A5A7-188A-0271-D6EA2AC4A6D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55" creationId="{5EF5FBFC-E6C9-89C4-7C1D-22FAEB07F7E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56" creationId="{AFCA222E-17A3-C5BE-E709-321161955F5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57" creationId="{21EF9008-EDE8-B376-92FA-C334472E039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58" creationId="{F8D46D03-24BA-781D-93D3-97439BB305D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59" creationId="{E31208CC-07B3-766F-3BAF-426B7C1F19E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60" creationId="{E8D00B4E-8810-B7FA-3EC3-D425DA6559F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61" creationId="{74C6D517-46EE-8D82-0197-024DCE5C117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62" creationId="{6FBDB26E-F4E5-6E6E-BA24-69CC4770EE8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63" creationId="{425DB39C-564D-CC29-5655-801F6977162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64" creationId="{153528F8-BE64-CF6B-D7BF-1843EB13889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65" creationId="{7DA35A31-B41C-C156-D997-A11D0CA7D52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66" creationId="{794C70B4-5812-2457-922E-0C022006EDB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67" creationId="{CAB8A5BD-B494-AE98-B8D7-6625D70C226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68" creationId="{2EE3E49F-8FC1-94C1-A277-6F1593D32D6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69" creationId="{97BFAA65-65FE-7F98-45A8-3200D76895B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70" creationId="{7666F5C1-7ADB-CD1D-1E69-15841EE1F29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71" creationId="{FB5E9FD9-9222-3B89-6413-FA7E8D637D8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72" creationId="{CB7F748D-DC52-CB22-086E-CB40C2098EA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73" creationId="{9232308C-13D5-2C39-80D4-45A1A326F37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74" creationId="{8964A4A4-955E-1D55-FC44-8B82959FFC3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75" creationId="{A6AC971A-2193-048A-EA77-EEDC3C96752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76" creationId="{E6006974-6D29-2A77-E973-A59A60ECDCF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77" creationId="{DAE841FE-2241-BDAF-A33D-61D3F6CB206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78" creationId="{C0A82AD5-53DC-17BD-E540-CAED77ECA88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79" creationId="{24B3AF49-5329-CF97-75EE-3C4B44D6BE7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80" creationId="{C69E6060-84AE-AC4D-2E42-30685DFFE60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81" creationId="{4A36C78A-4311-3DB6-819B-E2C728CA52E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82" creationId="{5C5AE574-FAB7-ADEE-3ACE-6A6A446D11E9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83" creationId="{B61C3E67-D96D-625B-2F80-0C916987B8A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84" creationId="{0651221E-3910-D2E7-DF9A-4758FF82DA5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85" creationId="{DC2737AE-FED4-6230-8178-51D05299EA5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86" creationId="{29813ACF-E76D-2A04-A1DE-270E8D92EE09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87" creationId="{B3D00F96-159C-1A1A-4418-357C3B8B68F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88" creationId="{4673CF08-05D6-2990-7A41-9ABC0A4BB23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89" creationId="{82947170-E6C2-B72E-A4E3-73EA68DABCC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90" creationId="{DF4CE622-5DCF-CA72-1745-020EF86E4CF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91" creationId="{6F1DBD6B-6096-E657-14E8-0D2E7FB32E1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92" creationId="{7F063D45-389B-426F-5B7F-3DEE07A4679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93" creationId="{4D42B25D-AA4E-29F7-2E0B-47C75878C4E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94" creationId="{9D316DFD-4327-C67A-071E-364613AA1C8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95" creationId="{D63674C2-A9B0-B806-0BE8-99D16B250E5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96" creationId="{D659454C-59CD-022B-CE6C-CD931ADAA2F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97" creationId="{3BB4E05C-257B-2EF2-ECA0-3AD1FCDDB47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98" creationId="{5A75D843-5590-4581-DDA1-D033B722752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99" creationId="{5D309EA4-B8FD-216F-6BB4-C41DA557175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00" creationId="{A8181E35-F2D6-4760-067C-BF3CA98F7E2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01" creationId="{84AF0B16-341C-B01D-C1B3-03679E1CF1D9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02" creationId="{8A07A174-D584-7005-2A9E-7D5B418C038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03" creationId="{7C776035-6068-1C1B-311C-9CD09B8C2CF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04" creationId="{FAFEA195-57F2-B058-A274-12EECBE3E45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05" creationId="{A4775A3F-3DED-886A-D09E-205733ECC90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06" creationId="{AAB7BAE1-C7D2-BC81-8725-A8FB071EBDB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07" creationId="{DF1A89F1-B32F-02C2-45E0-6D3D02964B3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08" creationId="{CF034C1F-CE2A-2453-F1CF-9DAA56DB338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09" creationId="{E6D3D9AA-D396-075B-010A-597A68844BC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10" creationId="{53415974-D54A-259E-0C74-7EA850932D7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11" creationId="{797E5641-B399-0B5D-9309-DF5FCE2E1CE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12" creationId="{0D628731-8A95-613C-36A5-F2CBC1D448F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13" creationId="{9C595F56-02EF-305C-3FD2-60F9279DA68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14" creationId="{2DFB4677-7104-1C71-9035-C01C1035CA7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15" creationId="{3D57E3DB-5966-D93C-0833-D5220ECFC7F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16" creationId="{32E6A34E-43A0-77CA-5EE5-F0BD3685354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17" creationId="{8494F1DF-38EE-7C9B-F3E7-E8357D55F1B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18" creationId="{2B093B91-86AF-40CC-B8AE-98FBC39895A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19" creationId="{5F76214A-1414-AA96-D93A-BE91825CC5D9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20" creationId="{7B02B9BA-A265-B429-9F7B-7298BEB4A8D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21" creationId="{1F6D0815-4391-137D-A4B9-74FBDE4DD41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22" creationId="{CECECA66-B779-F540-1A4A-1A05B5BB206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23" creationId="{E7408543-E0A9-0564-924A-1F560C8BAA5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24" creationId="{F82A7183-E6B8-8D80-A087-3B5B4EF05A9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25" creationId="{891BACFA-A2D6-A957-1BDD-90286A1BCC3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26" creationId="{34DD76AD-8270-4AE0-549F-35FF6BF5755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27" creationId="{B2475C2B-FEA0-FB55-C3A7-38D6B5061AC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28" creationId="{19559331-90F4-BABE-95A3-460224F9788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29" creationId="{31C30B54-AF96-12A1-3D59-486AEDE862E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30" creationId="{70186E29-32EC-EDF0-8CFF-570B3A04CA5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31" creationId="{587EA4E6-D832-986E-49C9-99E101EE921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32" creationId="{7DB32122-40FC-FFAC-091C-CB9A4A7830D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33" creationId="{C4503EE3-98F3-DBBD-2B8D-4F4B426F287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34" creationId="{170C2AC4-6281-6B01-E637-8255DA1BB68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35" creationId="{4515522D-E646-BCBE-869E-4DF78E56ED7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36" creationId="{8BDEC6CA-2935-D5C5-3164-B244F23A089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37" creationId="{E82C9458-7FB2-21D5-D86D-95A2FBC5052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38" creationId="{55923C3E-8E25-3D4F-4530-5ACDEC2F1C2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39" creationId="{7E9A3963-9B7E-D3EF-6093-D9957FD863F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40" creationId="{AF68D06E-0020-C554-5E7C-B9442A39B80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41" creationId="{0DA03C19-267A-EDEC-D1E7-4939F5C0EE8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42" creationId="{9D6FB0FE-143D-EA0B-F123-4594DF54E15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43" creationId="{C533B738-D051-816E-4AEE-79EB3EBBDE2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44" creationId="{388D3F61-508E-63CF-F44C-1129C25FBC3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45" creationId="{F41EC598-5745-99E9-83A5-89DE06DF2D5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46" creationId="{E55F7220-9B1F-75D0-9DE8-0DC2BCF0A8A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47" creationId="{EAFD4586-9CDF-21B0-65E4-092249A5AB4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48" creationId="{F14447F5-AEA0-6DE1-2F91-A8431C6FF96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49" creationId="{50C03093-0020-BC8A-C52D-8BEEB2D9EC8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50" creationId="{B2B13A98-1F87-C4E6-12C9-7FA1273D3B4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51" creationId="{3D82B908-46FE-82AF-D2D7-F3E82AA5106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52" creationId="{F07FFD12-A3FA-C903-57C6-1BA200681BE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53" creationId="{971E71FA-C74C-7152-B33C-782B76B21B3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54" creationId="{2B9D2DF7-D1F0-9BFE-281F-3A4500DF2B4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55" creationId="{4B402F53-D266-74BC-803E-560FD32CCAA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56" creationId="{18F89DDC-66FB-C7E0-E960-BE76FADE565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57" creationId="{584BB882-CA2D-10BB-B500-31D048722DF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58" creationId="{9AC7E2B9-0F78-4B74-EFD7-185646538AD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59" creationId="{7D4A79A7-E419-DBC8-C48A-227750DD5BC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60" creationId="{9B1A270E-9D10-C9DD-5FF7-DDD73E3F773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61" creationId="{E2708712-AF7E-B397-DA0B-77CC0103FB2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62" creationId="{7E668479-B72A-D794-FCB9-F13FF7885F9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63" creationId="{88ECF21D-A3B7-3889-38A5-DB4A18304ED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64" creationId="{3808F938-452D-D565-B289-FFDDAAD93A6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65" creationId="{D6859F55-F1F3-4E57-139A-5B7643F6B2B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66" creationId="{95E53598-BBD1-24D4-18D9-25F3F4F0CE5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67" creationId="{AB11CF20-A41A-B194-304E-FACC8AB55EB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68" creationId="{E1BECA1C-5F3D-5C73-069B-C8104C1E430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69" creationId="{C11D51EE-39EE-D21D-A9B7-6F5ED1CD3A4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70" creationId="{6A7A412E-666A-7D9B-EAA6-9ECF077D623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71" creationId="{9D9D16D4-E99E-FAD6-78D4-B14B2F0E95F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72" creationId="{2422F57C-2B6D-2C53-93CD-ED2F8859E9F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73" creationId="{2A10DE00-6D23-59E0-FA92-47B3276A098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74" creationId="{D1B1AB8A-B5DD-9262-714B-907F22FA103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75" creationId="{A414B375-9D9E-3A48-620D-DE59062A51F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76" creationId="{64769CC4-3B75-D37A-F5E9-45863ECD37E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77" creationId="{27CBDE1F-333A-7FF0-4362-D43B6DF8571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78" creationId="{3A59F1E6-344A-AA52-49C6-ECB28E2B075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79" creationId="{5F9AE62A-34F7-4010-6CC2-AD2F3B2C01D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80" creationId="{161B3207-6CF5-3D2E-57BF-C7AE256B56C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81" creationId="{5E6A36E1-583B-54FF-70E2-C6E26039BF9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82" creationId="{5D345A80-F001-771E-44C8-44D882D23E3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83" creationId="{92712F46-3314-0290-C2C7-AEE977950B6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84" creationId="{D410CC40-1A29-76D2-65F0-39C0734F2DE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85" creationId="{95D089A2-5720-6AF2-CD51-528E3553FAB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86" creationId="{20AB0C11-2F5F-1D73-9F7E-0AF78C8EC6C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87" creationId="{FEB4EB07-E052-CAB6-9676-3D523B68C7F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88" creationId="{9F39DD06-9B28-D316-07E8-70A1D7C8FE0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89" creationId="{56DCE480-B128-9C34-2670-FC081EC6E6D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90" creationId="{8B08915D-F28F-1B1C-7240-9263539D3CD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91" creationId="{8FF7CC19-9866-BBFC-7B48-412BC85B73E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92" creationId="{89293290-8854-21F6-0AF6-72294B2763D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93" creationId="{271BF0A3-A81F-C6E9-3672-3F32A5C7751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94" creationId="{941C144E-80C6-AA5A-80DA-D364FA6BD7A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95" creationId="{5076709C-7CD7-D965-3F6A-FD7ACDC9989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96" creationId="{C1784339-E332-2EA0-6D1E-2F84151BA04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97" creationId="{4980D17A-29EF-B776-F68E-5EFB1FC85860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98" creationId="{862C94F6-42BA-36E1-388D-8BC831D027A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199" creationId="{4FF3E8CD-6EEA-B94E-4A23-41402E36426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00" creationId="{EEA732CC-530A-2A12-2889-E2B2C33A9B8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01" creationId="{CA0C792D-7AF6-E28C-C72E-67ED88393CA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02" creationId="{23B54EF1-EC84-0AC9-844C-442991D8D31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03" creationId="{188F1228-9A6E-FB10-291E-375EC5E254E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04" creationId="{1C8FFEFF-151A-C67A-625E-5BCEB126321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05" creationId="{4DF34C4C-2045-DD61-FFF8-766D48BE655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06" creationId="{96EECB63-71BD-D723-E3D7-BEC3A3B2A53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07" creationId="{3CA8362B-3C78-378C-ECC2-EC78BA1EF8E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08" creationId="{C5268C89-441D-8F48-6771-7220789955E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09" creationId="{8C84DA3E-231B-76E3-0492-CA98BD2FF88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10" creationId="{49311AC8-0AFB-5C4E-94F7-0943E47F7AC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11" creationId="{A1E3303F-8EFC-2519-5219-07516ACA58D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12" creationId="{F0D41C12-0605-3302-4C00-319A14F0FBD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13" creationId="{494A0901-DCA4-6016-1267-A409EB994FF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14" creationId="{3F256F6F-32DB-9A8A-CCDC-4A2A59404BD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15" creationId="{347CC9A6-B311-39BE-3BA7-2B8C3E62D091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16" creationId="{59D1E9C4-5E9E-EFCF-B9AA-92E30DA8296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17" creationId="{8DA21344-B876-3D37-7899-5FB0F725D76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18" creationId="{54B697A9-C440-43A4-529D-44F06167F22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19" creationId="{10A0BD30-820A-5199-E6E8-CDDCCA3424F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20" creationId="{67199A8A-2DC5-9733-366F-57DB85896AA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21" creationId="{F86102E3-C4A4-6FF0-B310-43BAF297E4C9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22" creationId="{4B343B3E-98AD-0798-8A00-8B4386479B43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23" creationId="{200FC4FF-C9E1-4385-0300-4090A4B477B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24" creationId="{C6A464DE-84C3-A2FF-B9DD-797F082992F2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25" creationId="{CA789EAE-10DE-0657-A588-221214B1745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26" creationId="{70B211F3-41F4-A8B9-C45F-347893C1952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27" creationId="{67F50D79-4F5F-4FEA-C219-52AAC311A95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28" creationId="{30C7BF52-968E-7560-1F29-9F2E1ADA890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29" creationId="{827A6CB5-B6BB-F03F-BFCA-1E5D5896FB4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30" creationId="{139C8013-EC9E-F919-DE9E-BF0C4269625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31" creationId="{CF6B8CD1-4159-8AE9-5849-3D8A359B49D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32" creationId="{BDBF2D55-96A6-BF36-769D-BE60760F935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33" creationId="{F6FFF582-74F1-C810-10CE-F658AED34D09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34" creationId="{5B667967-212F-7CEE-21F6-66880DA4EBB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35" creationId="{0FBE267D-36D4-A87B-6728-FA5B62145A1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36" creationId="{C0D08416-8478-0495-799F-84F0F83D483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37" creationId="{D0B1E7FD-F136-87B8-7182-A741CD7B304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38" creationId="{97CF79E9-4959-8C9F-B108-C1BBC4146B9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39" creationId="{651DE983-DA01-7232-FC3F-122A9725AAEC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40" creationId="{A27EBC05-5A61-3CDF-D45F-3ED0F2B6CEB7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41" creationId="{7822BF48-B055-6740-F438-30AC8FEE14F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42" creationId="{A1C6F4D0-757B-6F72-5445-FB208E8C777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43" creationId="{67FAE8D6-EA0F-CFC6-1DC8-B6DA5D02A0F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44" creationId="{7D704DE4-70BE-B2D9-F0E2-DBAED1E47255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45" creationId="{71806FC8-909A-63D4-38A3-EC89398C6CC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46" creationId="{F99AC178-2A9E-787E-4C69-0C404077902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47" creationId="{4741F970-1DAB-1B62-17E4-844A826DA284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48" creationId="{E9BD453D-FFAC-4CA4-AF51-FD29A32DF76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49" creationId="{19F1D925-57AD-F9C8-904C-00FD7DB51DA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50" creationId="{46433538-3BB7-45A4-9870-715203540AC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51" creationId="{A8C92832-E9DE-63CC-6B4E-049FBB1918B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52" creationId="{1E37EE49-80D2-34E8-428B-48AE23E103DD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53" creationId="{0740A4F7-3390-B529-117D-32AAC5824F79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54" creationId="{30E7F898-EAD6-B572-6698-CF5F01F0CBF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55" creationId="{EC790A1A-ED8D-74FA-42F4-7C474BB4B128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56" creationId="{8EA48466-6359-1B3D-8CC4-7202A1E2BCF6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57" creationId="{AEEE6A03-7AA1-3493-5595-E11F663ECA4B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58" creationId="{6941D052-56C7-5CF5-0507-A4640156013F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59" creationId="{5496DD16-7008-92AB-6E36-F898867F614E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60" creationId="{E8C5ED44-C64D-2479-3E2E-E6E485F6A49A}"/>
          </ac:spMkLst>
        </pc:spChg>
        <pc:spChg chg="mod">
          <ac:chgData name="Sarah MacFord" userId="83b69a11-74a1-4eb5-887e-8ab71d4836a2" providerId="ADAL" clId="{2B90BF6A-7CD7-4F02-A5FA-8553A5F04C35}" dt="2024-08-19T16:28:04.787" v="273" actId="1076"/>
          <ac:spMkLst>
            <pc:docMk/>
            <pc:sldMk cId="496672564" sldId="445"/>
            <ac:spMk id="261" creationId="{AE15182B-7653-A17E-2935-B546BE8DF63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64" creationId="{F70D5598-1001-D9EC-66C8-B02D253089D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66" creationId="{9594DBB1-B67B-4362-C7B2-D943BE3BE8E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67" creationId="{4A269FCD-57A9-7D5A-8A5F-DDE9203D6CB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68" creationId="{91C9C2CE-69DD-BF97-A063-C89600E7E7C2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69" creationId="{909EB641-882C-133E-0F0D-DD9385AF231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70" creationId="{2E8D4595-CA3D-0979-15D7-914BC5592B8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71" creationId="{549E966F-4B0E-4CA4-7C01-E5EEB81CADEF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72" creationId="{6FB5811C-B12D-7903-DFE0-EC35747E4246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73" creationId="{1854E0C9-C29F-B04F-63EC-B359B0D5306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74" creationId="{90B6149C-1E93-9514-BE9E-102876BB406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75" creationId="{D85430C8-0508-D177-0711-EB0643CC6D4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76" creationId="{95DACF72-C24F-EADF-C1D7-4CE825B2175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77" creationId="{5AB02497-4624-E2EF-CCC7-406AA55BA12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78" creationId="{7E27341E-0C9E-9474-DC68-BFFB835D81F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79" creationId="{0C7566C7-CF4D-FA29-727A-83D36CB7489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80" creationId="{EA25D8A7-B084-9EB1-752D-8C3B9487EC3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81" creationId="{C08183B8-35C7-5492-39EC-C5DDE6AD59C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82" creationId="{8991D9BA-F7D5-DA20-A7CD-317EE373FF16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83" creationId="{A9083885-E097-7553-1DBE-3C2B853ADF9F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84" creationId="{24C9A777-4D73-2144-D817-7C17706D76AF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85" creationId="{1082EB6B-6F87-D8D0-21C3-C003BB630E5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86" creationId="{C3AD6550-0287-E310-BE1F-751166BC6386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87" creationId="{32364801-8A9E-1678-63CA-2F28B4B924AC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88" creationId="{F75AB428-C87D-0BD8-29FA-7CBEB2C6887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89" creationId="{5DB91F86-0942-84D5-7A62-E534474CEBE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90" creationId="{2643BB0C-CB4B-BF22-72B9-FB9543B1C23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91" creationId="{361AB029-59F2-A32C-5419-CC6E4810CED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92" creationId="{DCF836CA-1033-9FBD-027F-B413D28052B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93" creationId="{CA5CB1B4-02A8-7131-53B2-8A37732AFA9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94" creationId="{917F6C0C-F908-37FD-789B-E03623825B0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95" creationId="{C3B724BF-6424-A55C-7850-86A30B45A13F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96" creationId="{2B608EFB-38CA-7B45-0C5B-CCB7DB2BBC5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97" creationId="{CC41E8D9-4D19-F0F7-D3FE-A916796C9C4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98" creationId="{D865BA8E-D604-0126-1F7B-DC3773DDBF8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299" creationId="{EDD055FA-46E4-95EF-8CCD-8CFAD6EB990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00" creationId="{0E8C9A6D-C7DB-84AA-D3C0-FBA4D3C83C1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01" creationId="{34CA4F3B-4A8B-0AE7-4947-D418D28B5BB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02" creationId="{2C830EB1-7640-DE02-4019-31313963DD7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03" creationId="{307F384F-5C74-E925-1D1D-CF35EE4F84D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04" creationId="{450E6ECC-CD21-FA4B-9BA1-9194C20C2A5C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05" creationId="{36C90F28-C216-BA08-8ED3-C293031C2A1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06" creationId="{4A50C352-B85B-A05D-B12E-206F231CBAF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07" creationId="{BAF61F48-2FD7-BD08-3212-AC71001AF54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08" creationId="{B2461C30-8940-B121-02E3-29E3C2A128A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09" creationId="{ADFE7BC9-C18A-D819-10AA-B071CB2E203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10" creationId="{B79FED38-9AF3-0674-86E9-166FEED99DB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11" creationId="{996032B6-0850-6509-27E3-018CACE30B7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12" creationId="{530DE80E-A219-04B0-FA6B-537993B1FAE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13" creationId="{A993D4B5-220B-0959-F1C7-1CB8F9DDB6F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14" creationId="{89490D4C-E39B-9BF4-4C20-DD36625CA04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15" creationId="{C2820066-2602-01DD-2DCF-AD62A5ADFD2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16" creationId="{72004862-354C-A1EA-9761-3F2A1D9670F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17" creationId="{E75C5451-F7F8-FFE2-8E5C-D43D18919B9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18" creationId="{9CAF8B07-C97C-FC65-B036-5BDB0B575F7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19" creationId="{82D4ECE3-504A-C94E-31DC-3BC17AEFD66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20" creationId="{EE695922-A720-E181-5F58-B4FC26B5EB4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21" creationId="{D669A0A0-0748-EDC9-EAEF-38479F83E7D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22" creationId="{5C52EAEA-BF9A-9F2C-A99C-E0BAA6686712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23" creationId="{C37A4518-420B-82EE-308E-1212DF1054A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24" creationId="{6B9FB3AC-2BE3-7548-22A3-5569FB49F23C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25" creationId="{F1BC99EB-4F37-008A-7B55-56C73E231D2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26" creationId="{51598AB9-A0F2-A47F-20E2-6ED7FA1499C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27" creationId="{42F35529-3063-13E7-8AAC-0CE8E6AB5B76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28" creationId="{93C66C13-AA43-4AAD-188C-9A87CCD9EC4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29" creationId="{1730F111-2F41-A617-08D1-867D13860D6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30" creationId="{9209A1A2-B908-0613-8FDC-5402C30F4A1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31" creationId="{E816C8B9-7F5C-9C63-3F0F-4FD1D613615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32" creationId="{F5359B5B-3F62-7AE5-69D2-5B472991626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33" creationId="{3D6F93EF-BF4A-5EEC-BE99-FA5703F81DD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34" creationId="{27FB1E40-25E9-ABD8-2E5B-C491C67BBEB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35" creationId="{555B9031-6514-5D5A-9190-36ACF4F1C70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36" creationId="{CC689E93-CC87-82CC-9B90-02FAE40BF73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37" creationId="{2F4DC998-031C-CA12-D619-DD287B2BC86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38" creationId="{29535371-3728-4263-B3DA-86684381533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39" creationId="{D66E2645-5365-6936-D814-2CAE8195462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40" creationId="{53EEAB26-D552-DD21-B329-0DF7B528359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41" creationId="{CDED3D9D-0C7C-5552-6DFD-0FC75E93DD0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42" creationId="{A5F7B892-5F38-DE38-A03B-6CAE4D0BADD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43" creationId="{6F37930C-4CEA-5DCA-F018-9C3A3D9C730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44" creationId="{4EA647E3-0FBE-954C-E8F8-3D38328205F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45" creationId="{08CA91D0-A657-9BBD-6D6F-F57895E8A82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46" creationId="{DCC3C59C-72E1-EF14-6888-504BC6511FAC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47" creationId="{26A81414-3779-3F75-6843-14D3E64A1C7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48" creationId="{B85E46BE-7265-7A16-1AA1-F6E942A617D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49" creationId="{5166761B-6474-AF29-2593-B5357E8ED8C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50" creationId="{A6428E73-F85D-F60D-E372-481E70C9D63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51" creationId="{E16D88B3-A381-5773-3C8D-62606965042F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52" creationId="{BF07E2BB-C69F-8CE0-FA7B-210A6759629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53" creationId="{0815605D-3863-B415-FE13-1D21349C1C7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54" creationId="{16719113-5995-FEF8-93F9-27E97DCC24C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55" creationId="{42C0A3EC-C9D2-188B-2754-EF9024624E2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56" creationId="{54F70934-2591-971C-9159-C29414B06F3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57" creationId="{7511D151-4A16-BAF9-94C5-33C76000ABE6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58" creationId="{4284DF9C-ABF4-381D-A1FE-5B5961A75DB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59" creationId="{3A9B7970-07B3-3AF5-D613-1A587BF65F6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60" creationId="{15EE9083-4C85-1CD2-AF93-061DDD309DA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61" creationId="{A9BB1A73-443C-E4EA-30F1-6352ACE4A2D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62" creationId="{DBC28B4A-767B-BF3C-20D8-F0E04B6B767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63" creationId="{05DE0BFD-B2BA-B619-FAB2-FA538A9CEC1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64" creationId="{57EF61D6-6B26-317F-8B78-BB99A935A93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65" creationId="{B39F7A4D-FA57-C3A7-DBA4-ABBF1A244A8F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66" creationId="{67FFB8AE-ED80-5988-1110-72EDCEDA133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67" creationId="{1FDF1726-1183-D9E8-B3BC-9D156A7ECD5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68" creationId="{A24A9AEE-3653-ACD4-D131-FAD7949E22A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69" creationId="{3D0DA3EC-511C-33BD-ACF2-386553CF206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70" creationId="{A5EB983A-933F-1F6D-5A22-D5F03D59EB3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71" creationId="{1CAD793F-7EB0-8B90-ED2D-D94F090901D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72" creationId="{769573B7-B108-05B2-381E-B6DE0EE3E02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73" creationId="{90907B73-19D8-594F-3ACD-E846442452EF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74" creationId="{AED3938A-FAF9-9D5D-E1F8-EBDF8C91A7C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75" creationId="{398D3818-6692-59CF-639C-3932BCE0242F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76" creationId="{1BB6E470-13BD-EFEF-80E7-5EC5C9D7436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77" creationId="{D089824F-14D3-9237-283B-8273D3366CF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78" creationId="{82812C80-3C5C-D9D9-B4A2-4E5E2C6DAFE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79" creationId="{B9A54E5E-D858-6A86-6658-447EF65BBE2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80" creationId="{3A788C0E-8EE8-98F7-17C4-E41B1ECBA3E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81" creationId="{8AE1012C-B3C3-D5B0-15B5-DA393D24D70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82" creationId="{BE9A484F-E2F0-EE7A-55F6-3ABCF62A42D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83" creationId="{9B3BAB39-FA1D-AED4-1650-13797C08F69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84" creationId="{1C03143C-E566-6EA4-A0B9-4F1BB18F7C3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85" creationId="{84F0D7E2-19BC-2711-3786-3C460EF1C64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86" creationId="{60063A01-480C-9DE9-B574-56E4E93E91F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87" creationId="{69FD783A-B87C-B6E8-486A-94FB8B71BF4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88" creationId="{5A49A04C-F1FA-AA5C-D689-10A9E5090C8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89" creationId="{44ED9D19-00B0-4E86-808B-CD5949A69E76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90" creationId="{5ECE77E6-8046-1DDF-3485-31B0C4594EB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91" creationId="{3D1D644E-BA96-954E-20F9-D2F20C84503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92" creationId="{B0D29A14-384D-C9C3-BF3C-C94720CA8F5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93" creationId="{C7F0EFB7-E381-8C79-5BAF-16AFFBC9AD2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94" creationId="{C4B18554-A885-E1D0-CB0C-E4A6F24CD12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95" creationId="{DBFE756D-C4D3-13BC-D79E-0FAA6DB7936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96" creationId="{E9E379E3-0A33-8EBF-1629-88D056288A2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97" creationId="{30195668-A8F2-5648-A2EE-16ECD75A584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98" creationId="{5D8DBAF3-B034-E0C7-D9B8-AC469F0EBED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399" creationId="{6680D56D-96E6-8A8B-BE67-8984BEF5BBC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00" creationId="{FC1F6EF1-60F7-8723-A093-78727050EA4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01" creationId="{FAF2F1E4-FD71-1364-5F34-B19F340A891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02" creationId="{64C6819F-A67A-48D1-C952-0DAB3F9FDBC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03" creationId="{6E36982A-8F30-4D36-AF3B-C279ACCE02B6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04" creationId="{CE4769CC-1D29-D66C-7848-03D6ADF50DE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05" creationId="{F19B68E5-7B87-BBB6-4608-616063F6DC52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06" creationId="{2F5B79DA-77A4-887D-353E-C17609F6752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07" creationId="{8BEE9C57-F5B0-798E-6B3F-65C71DB2B0C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08" creationId="{332F91B1-B22E-F8EF-38F0-72E18AEB17A2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09" creationId="{F29221B2-6F42-A8BB-0E97-81F191896C8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10" creationId="{49868B27-2BEE-28E7-05FB-35B1A9BE43CC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11" creationId="{5B9BE9DB-6DCC-8A36-6BBC-F56128F9EECF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12" creationId="{E574C15C-848F-D05D-EC63-A5C6EB21E79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13" creationId="{920CC74C-BF95-28A2-ED50-25EBE69105E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14" creationId="{C4CE665C-2ED7-04CD-A38D-0B958FB6F1C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15" creationId="{6EE99050-EBB9-8259-E93A-0CC8D4AB91D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16" creationId="{51968442-F9CD-93AF-37C7-77DD58A9464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17" creationId="{C11EBB34-B4FF-4D5D-1237-B19865440C4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18" creationId="{E207A708-A9F5-F8BE-09DE-1E012C10F65C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19" creationId="{F6BD38BE-A297-B571-5086-F7E7F926245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20" creationId="{AA0209C6-B8D9-B1D1-61DA-D3F8705BB1C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21" creationId="{640D66C9-256A-7513-1F9D-D04896EEFA5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22" creationId="{CCD51D07-D537-064D-0D0D-79012DC903F2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23" creationId="{4393F04A-7B14-FF07-CD6A-DAE014AE07D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24" creationId="{00BC76D1-30FC-6756-32CC-C81F3D6A8E6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25" creationId="{6BBA64B6-7A56-E7E3-3603-DFCE0A1CD01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26" creationId="{CC6FC403-B688-2D4B-492E-2A5C9AB68B6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27" creationId="{53C86A20-CD6E-ACC4-DF05-336BA8709D1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28" creationId="{BB7A0F72-6958-386C-018F-3AE4EAD27C8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29" creationId="{9B0DCB4D-D4DD-25E1-35A8-CE45FAAAD18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30" creationId="{E8ED299F-02C7-BA19-2891-6EADB17158A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31" creationId="{D601A9F0-ADB2-F749-D0D5-7C07210CE96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32" creationId="{E9376CF5-0E88-5F1B-B857-5478F29A458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33" creationId="{4D5197EC-2C46-A77E-3638-9033A2D09ADC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34" creationId="{A47F7DFF-AB63-B71F-B1F8-339A34CA971F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35" creationId="{67530333-A670-35CC-0356-D69DE9A6F70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36" creationId="{A129AF4F-149B-888D-5895-AF5D258E3AF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37" creationId="{EB585527-9FBC-8F72-14A8-94C4BB8FF8CC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38" creationId="{ECBFFFF1-1AE1-FC3D-6190-5699C594C70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39" creationId="{0B2216A1-B53C-1B8A-6E94-47F79D757F7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40" creationId="{4710B7EC-CC4C-46D8-2D07-39A130C3C8E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41" creationId="{A55C84A6-6F58-8881-5577-BE870C998F3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42" creationId="{ECA17783-7E8F-CD73-5D41-51394E2DEDB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43" creationId="{0DB74985-1F9E-0FA6-F51D-DA570BB77AB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44" creationId="{9534F61E-2916-58BA-ED22-D572E5E94062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45" creationId="{77E111F0-C58F-F99E-56D0-8925F61D024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46" creationId="{4B08280D-EB67-7ED6-78E1-C76F2431A93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47" creationId="{EB6C2320-10DE-0E81-76DF-4760FC8BCC8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48" creationId="{F7E1CF20-A751-5C5E-C9D6-FF80D271756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49" creationId="{89E78C7C-72DC-BA8E-CD9A-9ACA3745476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50" creationId="{9BD9CD90-ECB9-5B00-2691-CCB1DB092D7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51" creationId="{B5A5A08D-393D-26EE-2883-3240F00220D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52" creationId="{CEA8BF53-6569-781D-F3F5-5033FBA1824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53" creationId="{A14CD8F0-BB4C-469B-6867-2840E0F1541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54" creationId="{0687A032-5B38-5A8B-C405-801A3F97533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55" creationId="{0F6B6689-A0A7-634D-8516-6AD102ED3C4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56" creationId="{D34878E9-0CE3-C783-027C-F65D07503E8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57" creationId="{2CB4A3D6-6C59-E544-8A9B-F9691BAE8CD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58" creationId="{7AEFD89F-5694-B6B4-46D2-A20A842D1C4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59" creationId="{15175824-5459-89D8-8901-46538537154C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60" creationId="{E73B89DD-A1DD-B2D6-C284-F3E343819D0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61" creationId="{9F739536-0E31-F2F7-05BB-0F0C6D5B687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62" creationId="{D6B5A9CF-438E-662A-4AA5-756FC2C4654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63" creationId="{0EBABF0B-24EC-D8F0-E66F-99BAF73ED77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64" creationId="{F052F30F-A604-3133-B8DF-8A4C2932577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65" creationId="{1405D816-9686-A4D8-E4B8-1FDE0981F5C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66" creationId="{674EC530-579C-5058-54ED-9C86A642E2C2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67" creationId="{702FC6EC-A5D8-A849-938D-35C868E773E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68" creationId="{0E0E4875-4F4E-68D6-E65A-ED17E72294D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69" creationId="{BA3894D6-31DE-7DAB-E123-9DA2030E22F4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70" creationId="{8418B714-E023-A990-487C-A615248A5D92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71" creationId="{6E6A1D84-34CC-7019-3BB8-B0697A476532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72" creationId="{781BABAD-DB5C-6E20-65A1-5D2843701CB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73" creationId="{43F541BA-E846-A35C-8320-7B2B80794C1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74" creationId="{8F3D91A7-3413-E377-7E19-8D88AB57271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75" creationId="{443A4581-8999-FEA3-DBE6-0A195B26D88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76" creationId="{6EC1A524-FC92-6A99-26B7-CAF188CC54B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77" creationId="{CBEDBDE0-D9AC-D3BA-0AC4-C159B316585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78" creationId="{F584B048-F217-948F-051A-17243BA36B2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79" creationId="{1A4CC892-F20A-0E63-DCD8-93A6E8BE140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80" creationId="{A4EF3228-50D7-5EF7-E568-4661F4F5367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81" creationId="{A1D6FE15-5E0D-7594-A74E-D5E8794A2EC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82" creationId="{CA251531-1D0E-AD66-D287-0D38215CF5A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83" creationId="{6B5FAD0F-31B1-3DA6-769E-AA8B60F536CC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84" creationId="{27DFF60C-B473-EF9C-DE96-BAA9426C303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85" creationId="{068A6C6D-3F63-FB18-3FEE-542B11E6D84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86" creationId="{BAA3CF86-D537-62F9-DE1E-CC23536E1F6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87" creationId="{385D96DE-A84F-57BA-337A-6D5DB2F0D25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88" creationId="{DA9642DE-3341-8080-0E1F-BF93431219B0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89" creationId="{6A2FAAC2-753E-D1E6-07F5-8E6C3156EA9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90" creationId="{2D42A961-04AA-146A-37B4-5EAD91419FB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91" creationId="{78FCC4A9-1696-BB68-EA9E-CC32A95C8FE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92" creationId="{8B1D2325-6FAB-1F20-F912-DB82F14C81B1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93" creationId="{0EA598A2-4471-D96D-2488-4B85BEB64D3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94" creationId="{10DB33FB-4EE4-8DFA-7D84-940EEBD14A1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95" creationId="{9E976A87-82FB-8663-2316-12FF3BD07A4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96" creationId="{68F00D40-EF11-A149-8A5D-FC50947B398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97" creationId="{105AFBB6-9460-9C8D-5C98-6EDB223AC6D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98" creationId="{D7318BB2-C577-90FF-04B7-8BFCE16DA04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499" creationId="{A7ACCFD8-1661-EF5D-410A-C3A2EFDFF162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00" creationId="{6C0D883B-1EBB-A382-8AAD-9C0BE2696FF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01" creationId="{E5CDAE28-DD32-6C52-59D2-B75F4835E4B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02" creationId="{19273EA5-40DB-4F84-DE2E-FBE0E69AB3D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03" creationId="{F5AE16B8-D377-89AD-EB75-50D5DC71F173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04" creationId="{6665DA4E-4448-8516-6A44-248D6F51030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05" creationId="{3E8876FE-1401-939D-BB63-4DACF654A72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06" creationId="{302CD1AF-B439-F856-FDC1-96A85A67C14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07" creationId="{45D34518-A699-EEE5-1CF1-2C10CAD349FA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08" creationId="{109C0A8E-7136-83A4-DAEE-98A44F0D60F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09" creationId="{FC8089AC-58E3-F0B6-073A-1EDDC1BB0B0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10" creationId="{768A5C88-ABA9-9BA9-E09D-81B8A65A328E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11" creationId="{B5057239-FC19-DD23-C1CC-9A5D34CAEE6B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12" creationId="{A8B2719C-6ACE-BDF5-4978-8B036270517C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13" creationId="{69B5D086-A9CE-0BF1-F6F8-49A493BCC9A5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14" creationId="{19DB9BCA-B114-46B8-CB6C-7600F02F0D49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15" creationId="{F7EF92E8-C921-890F-D73B-509A30CCF848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16" creationId="{75AAA02A-D78F-9014-DE44-0C7E654446D2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17" creationId="{6639516E-63F8-79AE-5489-E763DFAA0B4D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18" creationId="{BC716517-98A7-E711-EB41-67A6168713F7}"/>
          </ac:spMkLst>
        </pc:spChg>
        <pc:spChg chg="mod">
          <ac:chgData name="Sarah MacFord" userId="83b69a11-74a1-4eb5-887e-8ab71d4836a2" providerId="ADAL" clId="{2B90BF6A-7CD7-4F02-A5FA-8553A5F04C35}" dt="2024-08-19T16:37:58.709" v="297" actId="338"/>
          <ac:spMkLst>
            <pc:docMk/>
            <pc:sldMk cId="496672564" sldId="445"/>
            <ac:spMk id="519" creationId="{1F0D29F0-E529-3EDE-38F7-07AB8AD4C923}"/>
          </ac:spMkLst>
        </pc:spChg>
        <pc:grpChg chg="mod">
          <ac:chgData name="Sarah MacFord" userId="83b69a11-74a1-4eb5-887e-8ab71d4836a2" providerId="ADAL" clId="{2B90BF6A-7CD7-4F02-A5FA-8553A5F04C35}" dt="2024-08-19T16:37:58.709" v="297" actId="338"/>
          <ac:grpSpMkLst>
            <pc:docMk/>
            <pc:sldMk cId="496672564" sldId="445"/>
            <ac:grpSpMk id="1" creationId="{00000000-0000-0000-0000-000000000000}"/>
          </ac:grpSpMkLst>
        </pc:grpChg>
        <pc:grpChg chg="mod">
          <ac:chgData name="Sarah MacFord" userId="83b69a11-74a1-4eb5-887e-8ab71d4836a2" providerId="ADAL" clId="{2B90BF6A-7CD7-4F02-A5FA-8553A5F04C35}" dt="2024-08-19T16:28:04.787" v="273" actId="1076"/>
          <ac:grpSpMkLst>
            <pc:docMk/>
            <pc:sldMk cId="496672564" sldId="445"/>
            <ac:grpSpMk id="3" creationId="{7BE51465-C950-DFCC-CEA5-AC5194461611}"/>
          </ac:grpSpMkLst>
        </pc:grpChg>
        <pc:grpChg chg="mod">
          <ac:chgData name="Sarah MacFord" userId="83b69a11-74a1-4eb5-887e-8ab71d4836a2" providerId="ADAL" clId="{2B90BF6A-7CD7-4F02-A5FA-8553A5F04C35}" dt="2024-08-19T16:28:04.787" v="273" actId="1076"/>
          <ac:grpSpMkLst>
            <pc:docMk/>
            <pc:sldMk cId="496672564" sldId="445"/>
            <ac:grpSpMk id="7" creationId="{C1D0B970-EDDB-86BC-FCE6-5AD412FF18BE}"/>
          </ac:grpSpMkLst>
        </pc:grpChg>
        <pc:grpChg chg="del mod">
          <ac:chgData name="Sarah MacFord" userId="83b69a11-74a1-4eb5-887e-8ab71d4836a2" providerId="ADAL" clId="{2B90BF6A-7CD7-4F02-A5FA-8553A5F04C35}" dt="2024-08-19T16:38:19.483" v="301" actId="478"/>
          <ac:grpSpMkLst>
            <pc:docMk/>
            <pc:sldMk cId="496672564" sldId="445"/>
            <ac:grpSpMk id="263" creationId="{42FDB958-CC5B-AF92-F430-66E07D2B25A2}"/>
          </ac:grpSpMkLst>
        </pc:grpChg>
        <pc:grpChg chg="mod">
          <ac:chgData name="Sarah MacFord" userId="83b69a11-74a1-4eb5-887e-8ab71d4836a2" providerId="ADAL" clId="{2B90BF6A-7CD7-4F02-A5FA-8553A5F04C35}" dt="2024-08-19T16:37:58.709" v="297" actId="338"/>
          <ac:grpSpMkLst>
            <pc:docMk/>
            <pc:sldMk cId="496672564" sldId="445"/>
            <ac:grpSpMk id="265" creationId="{515CFCB9-7018-B8BB-E1BF-7FE7C87EF8FE}"/>
          </ac:grpSpMkLst>
        </pc:grpChg>
        <pc:graphicFrameChg chg="add mod modGraphic">
          <ac:chgData name="Sarah MacFord" userId="83b69a11-74a1-4eb5-887e-8ab71d4836a2" providerId="ADAL" clId="{2B90BF6A-7CD7-4F02-A5FA-8553A5F04C35}" dt="2024-08-19T16:39:36.350" v="319" actId="255"/>
          <ac:graphicFrameMkLst>
            <pc:docMk/>
            <pc:sldMk cId="496672564" sldId="445"/>
            <ac:graphicFrameMk id="262" creationId="{8C8017F1-2295-478A-EAF4-F750278DE86A}"/>
          </ac:graphicFrameMkLst>
        </pc:graphicFrameChg>
        <pc:picChg chg="add del mod">
          <ac:chgData name="Sarah MacFord" userId="83b69a11-74a1-4eb5-887e-8ab71d4836a2" providerId="ADAL" clId="{2B90BF6A-7CD7-4F02-A5FA-8553A5F04C35}" dt="2024-08-19T16:37:58.709" v="297" actId="338"/>
          <ac:picMkLst>
            <pc:docMk/>
            <pc:sldMk cId="496672564" sldId="445"/>
            <ac:picMk id="4" creationId="{2400B0C5-D272-8679-0AD8-3900B7D8778E}"/>
          </ac:picMkLst>
        </pc:picChg>
      </pc:sldChg>
      <pc:sldChg chg="addSp modSp mod">
        <pc:chgData name="Sarah MacFord" userId="83b69a11-74a1-4eb5-887e-8ab71d4836a2" providerId="ADAL" clId="{2B90BF6A-7CD7-4F02-A5FA-8553A5F04C35}" dt="2024-08-19T18:25:29.379" v="899" actId="164"/>
        <pc:sldMkLst>
          <pc:docMk/>
          <pc:sldMk cId="2274232294" sldId="446"/>
        </pc:sldMkLst>
        <pc:spChg chg="add mod">
          <ac:chgData name="Sarah MacFord" userId="83b69a11-74a1-4eb5-887e-8ab71d4836a2" providerId="ADAL" clId="{2B90BF6A-7CD7-4F02-A5FA-8553A5F04C35}" dt="2024-08-19T18:25:29.379" v="899" actId="164"/>
          <ac:spMkLst>
            <pc:docMk/>
            <pc:sldMk cId="2274232294" sldId="446"/>
            <ac:spMk id="4" creationId="{A350C7A1-40DE-CC69-2279-47862825CE18}"/>
          </ac:spMkLst>
        </pc:spChg>
        <pc:spChg chg="add mod">
          <ac:chgData name="Sarah MacFord" userId="83b69a11-74a1-4eb5-887e-8ab71d4836a2" providerId="ADAL" clId="{2B90BF6A-7CD7-4F02-A5FA-8553A5F04C35}" dt="2024-08-19T18:25:29.379" v="899" actId="164"/>
          <ac:spMkLst>
            <pc:docMk/>
            <pc:sldMk cId="2274232294" sldId="446"/>
            <ac:spMk id="5" creationId="{AA26B803-0F23-8C45-5C5C-2C13420E8F45}"/>
          </ac:spMkLst>
        </pc:spChg>
        <pc:spChg chg="add mod">
          <ac:chgData name="Sarah MacFord" userId="83b69a11-74a1-4eb5-887e-8ab71d4836a2" providerId="ADAL" clId="{2B90BF6A-7CD7-4F02-A5FA-8553A5F04C35}" dt="2024-08-19T18:25:29.379" v="899" actId="164"/>
          <ac:spMkLst>
            <pc:docMk/>
            <pc:sldMk cId="2274232294" sldId="446"/>
            <ac:spMk id="6" creationId="{A9EE6CCF-1C53-7043-444F-22BFFE0C6C2C}"/>
          </ac:spMkLst>
        </pc:spChg>
        <pc:spChg chg="add mod">
          <ac:chgData name="Sarah MacFord" userId="83b69a11-74a1-4eb5-887e-8ab71d4836a2" providerId="ADAL" clId="{2B90BF6A-7CD7-4F02-A5FA-8553A5F04C35}" dt="2024-08-19T18:25:29.379" v="899" actId="164"/>
          <ac:spMkLst>
            <pc:docMk/>
            <pc:sldMk cId="2274232294" sldId="446"/>
            <ac:spMk id="7" creationId="{726C7AB5-F370-38CB-1785-346BB9D8D748}"/>
          </ac:spMkLst>
        </pc:spChg>
        <pc:spChg chg="add mod">
          <ac:chgData name="Sarah MacFord" userId="83b69a11-74a1-4eb5-887e-8ab71d4836a2" providerId="ADAL" clId="{2B90BF6A-7CD7-4F02-A5FA-8553A5F04C35}" dt="2024-08-19T18:25:29.379" v="899" actId="164"/>
          <ac:spMkLst>
            <pc:docMk/>
            <pc:sldMk cId="2274232294" sldId="446"/>
            <ac:spMk id="8" creationId="{E35F75A4-D790-FC1A-CC2C-0BDEECA70536}"/>
          </ac:spMkLst>
        </pc:spChg>
        <pc:spChg chg="add mod">
          <ac:chgData name="Sarah MacFord" userId="83b69a11-74a1-4eb5-887e-8ab71d4836a2" providerId="ADAL" clId="{2B90BF6A-7CD7-4F02-A5FA-8553A5F04C35}" dt="2024-08-19T18:25:29.379" v="899" actId="164"/>
          <ac:spMkLst>
            <pc:docMk/>
            <pc:sldMk cId="2274232294" sldId="446"/>
            <ac:spMk id="9" creationId="{43E6FD1B-8483-1BA5-9E54-641314CFB714}"/>
          </ac:spMkLst>
        </pc:spChg>
        <pc:grpChg chg="add mod">
          <ac:chgData name="Sarah MacFord" userId="83b69a11-74a1-4eb5-887e-8ab71d4836a2" providerId="ADAL" clId="{2B90BF6A-7CD7-4F02-A5FA-8553A5F04C35}" dt="2024-08-19T18:25:29.379" v="899" actId="164"/>
          <ac:grpSpMkLst>
            <pc:docMk/>
            <pc:sldMk cId="2274232294" sldId="446"/>
            <ac:grpSpMk id="10" creationId="{323BF021-B5C1-4A31-1568-B82A8D1BAFED}"/>
          </ac:grpSpMkLst>
        </pc:grpChg>
        <pc:picChg chg="mod">
          <ac:chgData name="Sarah MacFord" userId="83b69a11-74a1-4eb5-887e-8ab71d4836a2" providerId="ADAL" clId="{2B90BF6A-7CD7-4F02-A5FA-8553A5F04C35}" dt="2024-08-19T18:25:29.379" v="899" actId="164"/>
          <ac:picMkLst>
            <pc:docMk/>
            <pc:sldMk cId="2274232294" sldId="446"/>
            <ac:picMk id="3" creationId="{ADAAC5BC-0935-7B95-F05E-936C8B06B67A}"/>
          </ac:picMkLst>
        </pc:picChg>
      </pc:sldChg>
      <pc:sldChg chg="modSp mod modAnim">
        <pc:chgData name="Sarah MacFord" userId="83b69a11-74a1-4eb5-887e-8ab71d4836a2" providerId="ADAL" clId="{2B90BF6A-7CD7-4F02-A5FA-8553A5F04C35}" dt="2024-08-19T17:45:43.822" v="382"/>
        <pc:sldMkLst>
          <pc:docMk/>
          <pc:sldMk cId="2614917111" sldId="452"/>
        </pc:sldMkLst>
        <pc:graphicFrameChg chg="mod">
          <ac:chgData name="Sarah MacFord" userId="83b69a11-74a1-4eb5-887e-8ab71d4836a2" providerId="ADAL" clId="{2B90BF6A-7CD7-4F02-A5FA-8553A5F04C35}" dt="2024-08-19T16:52:50.108" v="320" actId="692"/>
          <ac:graphicFrameMkLst>
            <pc:docMk/>
            <pc:sldMk cId="2614917111" sldId="452"/>
            <ac:graphicFrameMk id="3" creationId="{427D5A38-8451-75E5-6CF4-8F520FB85772}"/>
          </ac:graphicFrameMkLst>
        </pc:graphicFrameChg>
      </pc:sldChg>
      <pc:sldChg chg="modSp mod modAnim">
        <pc:chgData name="Sarah MacFord" userId="83b69a11-74a1-4eb5-887e-8ab71d4836a2" providerId="ADAL" clId="{2B90BF6A-7CD7-4F02-A5FA-8553A5F04C35}" dt="2024-08-19T19:03:03.402" v="1549" actId="1036"/>
        <pc:sldMkLst>
          <pc:docMk/>
          <pc:sldMk cId="4218112671" sldId="457"/>
        </pc:sldMkLst>
        <pc:graphicFrameChg chg="mod">
          <ac:chgData name="Sarah MacFord" userId="83b69a11-74a1-4eb5-887e-8ab71d4836a2" providerId="ADAL" clId="{2B90BF6A-7CD7-4F02-A5FA-8553A5F04C35}" dt="2024-08-19T19:03:03.402" v="1549" actId="1036"/>
          <ac:graphicFrameMkLst>
            <pc:docMk/>
            <pc:sldMk cId="4218112671" sldId="457"/>
            <ac:graphicFrameMk id="4" creationId="{4FDAB136-CBEF-B849-ECC7-9D5B59D3C340}"/>
          </ac:graphicFrameMkLst>
        </pc:graphicFrameChg>
      </pc:sldChg>
      <pc:sldChg chg="addSp delSp modSp mod">
        <pc:chgData name="Sarah MacFord" userId="83b69a11-74a1-4eb5-887e-8ab71d4836a2" providerId="ADAL" clId="{2B90BF6A-7CD7-4F02-A5FA-8553A5F04C35}" dt="2024-08-19T19:02:12.989" v="1510" actId="404"/>
        <pc:sldMkLst>
          <pc:docMk/>
          <pc:sldMk cId="2631431497" sldId="458"/>
        </pc:sldMkLst>
        <pc:graphicFrameChg chg="mod">
          <ac:chgData name="Sarah MacFord" userId="83b69a11-74a1-4eb5-887e-8ab71d4836a2" providerId="ADAL" clId="{2B90BF6A-7CD7-4F02-A5FA-8553A5F04C35}" dt="2024-08-19T19:02:12.989" v="1510" actId="404"/>
          <ac:graphicFrameMkLst>
            <pc:docMk/>
            <pc:sldMk cId="2631431497" sldId="458"/>
            <ac:graphicFrameMk id="4" creationId="{F4F904E5-4AC6-44E7-AF55-1B323ADAB55D}"/>
          </ac:graphicFrameMkLst>
        </pc:graphicFrameChg>
        <pc:graphicFrameChg chg="add del mod">
          <ac:chgData name="Sarah MacFord" userId="83b69a11-74a1-4eb5-887e-8ab71d4836a2" providerId="ADAL" clId="{2B90BF6A-7CD7-4F02-A5FA-8553A5F04C35}" dt="2024-08-19T17:42:55.426" v="372" actId="478"/>
          <ac:graphicFrameMkLst>
            <pc:docMk/>
            <pc:sldMk cId="2631431497" sldId="458"/>
            <ac:graphicFrameMk id="5" creationId="{F4F904E5-4AC6-44E7-AF55-1B323ADAB55D}"/>
          </ac:graphicFrameMkLst>
        </pc:graphicFrameChg>
      </pc:sldChg>
      <pc:sldChg chg="addSp modSp mod">
        <pc:chgData name="Sarah MacFord" userId="83b69a11-74a1-4eb5-887e-8ab71d4836a2" providerId="ADAL" clId="{2B90BF6A-7CD7-4F02-A5FA-8553A5F04C35}" dt="2024-08-19T18:47:33.997" v="1343" actId="164"/>
        <pc:sldMkLst>
          <pc:docMk/>
          <pc:sldMk cId="1209395177" sldId="461"/>
        </pc:sldMkLst>
        <pc:spChg chg="add mod">
          <ac:chgData name="Sarah MacFord" userId="83b69a11-74a1-4eb5-887e-8ab71d4836a2" providerId="ADAL" clId="{2B90BF6A-7CD7-4F02-A5FA-8553A5F04C35}" dt="2024-08-19T18:47:33.997" v="1343" actId="164"/>
          <ac:spMkLst>
            <pc:docMk/>
            <pc:sldMk cId="1209395177" sldId="461"/>
            <ac:spMk id="4" creationId="{078CFA53-A148-403B-F29E-8CA6C1209CA6}"/>
          </ac:spMkLst>
        </pc:spChg>
        <pc:spChg chg="mod">
          <ac:chgData name="Sarah MacFord" userId="83b69a11-74a1-4eb5-887e-8ab71d4836a2" providerId="ADAL" clId="{2B90BF6A-7CD7-4F02-A5FA-8553A5F04C35}" dt="2024-08-19T18:47:33.997" v="1343" actId="164"/>
          <ac:spMkLst>
            <pc:docMk/>
            <pc:sldMk cId="1209395177" sldId="461"/>
            <ac:spMk id="5" creationId="{33ED57A6-4C33-E752-1CD9-0851BBA7B3A7}"/>
          </ac:spMkLst>
        </pc:spChg>
        <pc:spChg chg="add mod">
          <ac:chgData name="Sarah MacFord" userId="83b69a11-74a1-4eb5-887e-8ab71d4836a2" providerId="ADAL" clId="{2B90BF6A-7CD7-4F02-A5FA-8553A5F04C35}" dt="2024-08-19T18:47:33.997" v="1343" actId="164"/>
          <ac:spMkLst>
            <pc:docMk/>
            <pc:sldMk cId="1209395177" sldId="461"/>
            <ac:spMk id="6" creationId="{A3FC174E-42AC-5A9F-F93E-1678DB1566DD}"/>
          </ac:spMkLst>
        </pc:spChg>
        <pc:spChg chg="add mod">
          <ac:chgData name="Sarah MacFord" userId="83b69a11-74a1-4eb5-887e-8ab71d4836a2" providerId="ADAL" clId="{2B90BF6A-7CD7-4F02-A5FA-8553A5F04C35}" dt="2024-08-19T18:47:33.997" v="1343" actId="164"/>
          <ac:spMkLst>
            <pc:docMk/>
            <pc:sldMk cId="1209395177" sldId="461"/>
            <ac:spMk id="7" creationId="{8FE06677-A07F-56ED-678A-FB9DA7CA6D3C}"/>
          </ac:spMkLst>
        </pc:spChg>
        <pc:spChg chg="add mod">
          <ac:chgData name="Sarah MacFord" userId="83b69a11-74a1-4eb5-887e-8ab71d4836a2" providerId="ADAL" clId="{2B90BF6A-7CD7-4F02-A5FA-8553A5F04C35}" dt="2024-08-19T18:47:33.997" v="1343" actId="164"/>
          <ac:spMkLst>
            <pc:docMk/>
            <pc:sldMk cId="1209395177" sldId="461"/>
            <ac:spMk id="8" creationId="{E0434325-D698-E101-D0FD-34C9D8BA1E29}"/>
          </ac:spMkLst>
        </pc:spChg>
        <pc:grpChg chg="add mod">
          <ac:chgData name="Sarah MacFord" userId="83b69a11-74a1-4eb5-887e-8ab71d4836a2" providerId="ADAL" clId="{2B90BF6A-7CD7-4F02-A5FA-8553A5F04C35}" dt="2024-08-19T18:47:33.997" v="1343" actId="164"/>
          <ac:grpSpMkLst>
            <pc:docMk/>
            <pc:sldMk cId="1209395177" sldId="461"/>
            <ac:grpSpMk id="9" creationId="{0C550511-13E8-3D48-CD31-5D079B00DC3D}"/>
          </ac:grpSpMkLst>
        </pc:grpChg>
        <pc:picChg chg="mod">
          <ac:chgData name="Sarah MacFord" userId="83b69a11-74a1-4eb5-887e-8ab71d4836a2" providerId="ADAL" clId="{2B90BF6A-7CD7-4F02-A5FA-8553A5F04C35}" dt="2024-08-19T18:47:33.997" v="1343" actId="164"/>
          <ac:picMkLst>
            <pc:docMk/>
            <pc:sldMk cId="1209395177" sldId="461"/>
            <ac:picMk id="3" creationId="{04A15442-0E2C-C321-3313-4D4C1588BFF2}"/>
          </ac:picMkLst>
        </pc:picChg>
      </pc:sldChg>
      <pc:sldChg chg="addSp modSp mod">
        <pc:chgData name="Sarah MacFord" userId="83b69a11-74a1-4eb5-887e-8ab71d4836a2" providerId="ADAL" clId="{2B90BF6A-7CD7-4F02-A5FA-8553A5F04C35}" dt="2024-08-19T18:51:52.784" v="1469" actId="164"/>
        <pc:sldMkLst>
          <pc:docMk/>
          <pc:sldMk cId="2456960110" sldId="464"/>
        </pc:sldMkLst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4" creationId="{F5BFD283-CE5F-D9A4-CC67-F16A65C877F2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5" creationId="{E7BB6F21-8ECC-64AE-7BD5-99829CFDCB34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6" creationId="{27DCCD7C-3EAA-D484-71E5-72572970B2FB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7" creationId="{01FD5229-48F1-1DBB-BD73-8083AE4E0DE0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8" creationId="{12AF1DB1-DD37-F697-D49A-6141AE05D658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9" creationId="{1EA8D057-6FBF-84B4-0BB7-42A0631F87F8}"/>
          </ac:spMkLst>
        </pc:spChg>
        <pc:spChg chg="add mod">
          <ac:chgData name="Sarah MacFord" userId="83b69a11-74a1-4eb5-887e-8ab71d4836a2" providerId="ADAL" clId="{2B90BF6A-7CD7-4F02-A5FA-8553A5F04C35}" dt="2024-08-19T18:49:22.297" v="1401"/>
          <ac:spMkLst>
            <pc:docMk/>
            <pc:sldMk cId="2456960110" sldId="464"/>
            <ac:spMk id="10" creationId="{4E4F60E6-3559-BFD6-509D-DCA8F91E4267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11" creationId="{7955F064-C465-C34C-28A4-22EFBCFC03F9}"/>
          </ac:spMkLst>
        </pc:spChg>
        <pc:spChg chg="add mod">
          <ac:chgData name="Sarah MacFord" userId="83b69a11-74a1-4eb5-887e-8ab71d4836a2" providerId="ADAL" clId="{2B90BF6A-7CD7-4F02-A5FA-8553A5F04C35}" dt="2024-08-19T18:49:31.870" v="1404"/>
          <ac:spMkLst>
            <pc:docMk/>
            <pc:sldMk cId="2456960110" sldId="464"/>
            <ac:spMk id="12" creationId="{D988FB72-5586-4250-A746-9DC1E9A50CC0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13" creationId="{66D0EC0E-F048-DAE3-B613-94FD46F1C8D5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14" creationId="{4A88FFB1-D4F8-551A-6F3F-B0D4EF17C623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15" creationId="{F15CC702-E9CD-948F-7D72-3512F72FD42E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16" creationId="{7D09D0FE-E699-033B-02EF-EFAE754C6286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17" creationId="{F30404C5-F653-3FE1-5EB6-3C7C7D1ABB4B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18" creationId="{BC798F08-1C59-2C33-CE79-772695BC611B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19" creationId="{44AF0388-3406-8124-4ED2-38DA25956045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20" creationId="{292446B9-CD95-BB24-97D7-8EA57282F588}"/>
          </ac:spMkLst>
        </pc:spChg>
        <pc:spChg chg="add mod">
          <ac:chgData name="Sarah MacFord" userId="83b69a11-74a1-4eb5-887e-8ab71d4836a2" providerId="ADAL" clId="{2B90BF6A-7CD7-4F02-A5FA-8553A5F04C35}" dt="2024-08-19T18:51:52.784" v="1469" actId="164"/>
          <ac:spMkLst>
            <pc:docMk/>
            <pc:sldMk cId="2456960110" sldId="464"/>
            <ac:spMk id="21" creationId="{B952179E-44BF-4BC3-D534-C3C5A60F411A}"/>
          </ac:spMkLst>
        </pc:spChg>
        <pc:grpChg chg="add mod">
          <ac:chgData name="Sarah MacFord" userId="83b69a11-74a1-4eb5-887e-8ab71d4836a2" providerId="ADAL" clId="{2B90BF6A-7CD7-4F02-A5FA-8553A5F04C35}" dt="2024-08-19T18:51:52.784" v="1469" actId="164"/>
          <ac:grpSpMkLst>
            <pc:docMk/>
            <pc:sldMk cId="2456960110" sldId="464"/>
            <ac:grpSpMk id="22" creationId="{83314DC6-CF23-D84C-3345-839BB0EE3765}"/>
          </ac:grpSpMkLst>
        </pc:grpChg>
        <pc:picChg chg="mod">
          <ac:chgData name="Sarah MacFord" userId="83b69a11-74a1-4eb5-887e-8ab71d4836a2" providerId="ADAL" clId="{2B90BF6A-7CD7-4F02-A5FA-8553A5F04C35}" dt="2024-08-19T18:51:52.784" v="1469" actId="164"/>
          <ac:picMkLst>
            <pc:docMk/>
            <pc:sldMk cId="2456960110" sldId="464"/>
            <ac:picMk id="3" creationId="{1FD9B32B-5F1B-372D-051E-B9A3020E4216}"/>
          </ac:picMkLst>
        </pc:picChg>
      </pc:sldChg>
      <pc:sldChg chg="modSp mod">
        <pc:chgData name="Sarah MacFord" userId="83b69a11-74a1-4eb5-887e-8ab71d4836a2" providerId="ADAL" clId="{2B90BF6A-7CD7-4F02-A5FA-8553A5F04C35}" dt="2024-08-19T19:05:02.976" v="1560" actId="14734"/>
        <pc:sldMkLst>
          <pc:docMk/>
          <pc:sldMk cId="417985925" sldId="468"/>
        </pc:sldMkLst>
        <pc:graphicFrameChg chg="mod modGraphic">
          <ac:chgData name="Sarah MacFord" userId="83b69a11-74a1-4eb5-887e-8ab71d4836a2" providerId="ADAL" clId="{2B90BF6A-7CD7-4F02-A5FA-8553A5F04C35}" dt="2024-08-19T19:05:02.976" v="1560" actId="14734"/>
          <ac:graphicFrameMkLst>
            <pc:docMk/>
            <pc:sldMk cId="417985925" sldId="468"/>
            <ac:graphicFrameMk id="8" creationId="{6D6EAC70-6E74-B597-4B6C-A5DDCA5266AB}"/>
          </ac:graphicFrameMkLst>
        </pc:graphicFrameChg>
      </pc:sldChg>
      <pc:sldChg chg="addSp delSp modSp mod">
        <pc:chgData name="Sarah MacFord" userId="83b69a11-74a1-4eb5-887e-8ab71d4836a2" providerId="ADAL" clId="{2B90BF6A-7CD7-4F02-A5FA-8553A5F04C35}" dt="2024-08-19T16:30:35.509" v="293" actId="14734"/>
        <pc:sldMkLst>
          <pc:docMk/>
          <pc:sldMk cId="894467862" sldId="476"/>
        </pc:sldMkLst>
        <pc:spChg chg="add del mod">
          <ac:chgData name="Sarah MacFord" userId="83b69a11-74a1-4eb5-887e-8ab71d4836a2" providerId="ADAL" clId="{2B90BF6A-7CD7-4F02-A5FA-8553A5F04C35}" dt="2024-08-19T14:38:21.590" v="255" actId="478"/>
          <ac:spMkLst>
            <pc:docMk/>
            <pc:sldMk cId="894467862" sldId="476"/>
            <ac:spMk id="6" creationId="{CED3C16C-1EE6-1B49-9409-EEBEEB30113D}"/>
          </ac:spMkLst>
        </pc:spChg>
        <pc:graphicFrameChg chg="add mod modGraphic">
          <ac:chgData name="Sarah MacFord" userId="83b69a11-74a1-4eb5-887e-8ab71d4836a2" providerId="ADAL" clId="{2B90BF6A-7CD7-4F02-A5FA-8553A5F04C35}" dt="2024-08-19T16:30:35.509" v="293" actId="14734"/>
          <ac:graphicFrameMkLst>
            <pc:docMk/>
            <pc:sldMk cId="894467862" sldId="476"/>
            <ac:graphicFrameMk id="3" creationId="{5AA10303-5BDE-59A0-530B-1D74BEA4605E}"/>
          </ac:graphicFrameMkLst>
        </pc:graphicFrameChg>
        <pc:picChg chg="del">
          <ac:chgData name="Sarah MacFord" userId="83b69a11-74a1-4eb5-887e-8ab71d4836a2" providerId="ADAL" clId="{2B90BF6A-7CD7-4F02-A5FA-8553A5F04C35}" dt="2024-08-19T14:38:20.137" v="254" actId="478"/>
          <ac:picMkLst>
            <pc:docMk/>
            <pc:sldMk cId="894467862" sldId="476"/>
            <ac:picMk id="4" creationId="{FD97ACA9-B48E-AE81-7C9C-D379151C2A1B}"/>
          </ac:picMkLst>
        </pc:picChg>
      </pc:sldChg>
      <pc:sldChg chg="modSp mod">
        <pc:chgData name="Sarah MacFord" userId="83b69a11-74a1-4eb5-887e-8ab71d4836a2" providerId="ADAL" clId="{2B90BF6A-7CD7-4F02-A5FA-8553A5F04C35}" dt="2024-08-19T18:17:30.039" v="766" actId="1036"/>
        <pc:sldMkLst>
          <pc:docMk/>
          <pc:sldMk cId="511038198" sldId="477"/>
        </pc:sldMkLst>
        <pc:graphicFrameChg chg="mod">
          <ac:chgData name="Sarah MacFord" userId="83b69a11-74a1-4eb5-887e-8ab71d4836a2" providerId="ADAL" clId="{2B90BF6A-7CD7-4F02-A5FA-8553A5F04C35}" dt="2024-08-19T18:17:30.039" v="766" actId="1036"/>
          <ac:graphicFrameMkLst>
            <pc:docMk/>
            <pc:sldMk cId="511038198" sldId="477"/>
            <ac:graphicFrameMk id="4" creationId="{42288A78-3FFB-5F90-6953-59B1A27A3B7A}"/>
          </ac:graphicFrameMkLst>
        </pc:graphicFrameChg>
      </pc:sldChg>
      <pc:sldChg chg="addSp delSp modSp mod">
        <pc:chgData name="Sarah MacFord" userId="83b69a11-74a1-4eb5-887e-8ab71d4836a2" providerId="ADAL" clId="{2B90BF6A-7CD7-4F02-A5FA-8553A5F04C35}" dt="2024-08-19T18:41:12.207" v="1175" actId="1076"/>
        <pc:sldMkLst>
          <pc:docMk/>
          <pc:sldMk cId="131882102" sldId="478"/>
        </pc:sldMkLst>
        <pc:spChg chg="mod">
          <ac:chgData name="Sarah MacFord" userId="83b69a11-74a1-4eb5-887e-8ab71d4836a2" providerId="ADAL" clId="{2B90BF6A-7CD7-4F02-A5FA-8553A5F04C35}" dt="2024-08-19T17:27:37.767" v="359" actId="1076"/>
          <ac:spMkLst>
            <pc:docMk/>
            <pc:sldMk cId="131882102" sldId="478"/>
            <ac:spMk id="3" creationId="{1E6CE521-DCE0-B820-97AC-189391D5388F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5" creationId="{845A3914-4291-B501-8E66-238BAE19FCEC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6" creationId="{C3D732E5-3B66-D1F3-B483-22A230DE00EB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7" creationId="{F6F1D89D-0DD3-A668-1038-ED804D14D7D1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8" creationId="{171F1A6D-4BA1-DF68-6E18-D3657C982E74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9" creationId="{2487E345-3005-EA7A-4A98-FC6B3BEF2F8C}"/>
          </ac:spMkLst>
        </pc:spChg>
        <pc:spChg chg="add del">
          <ac:chgData name="Sarah MacFord" userId="83b69a11-74a1-4eb5-887e-8ab71d4836a2" providerId="ADAL" clId="{2B90BF6A-7CD7-4F02-A5FA-8553A5F04C35}" dt="2024-08-19T18:36:44.576" v="997" actId="22"/>
          <ac:spMkLst>
            <pc:docMk/>
            <pc:sldMk cId="131882102" sldId="478"/>
            <ac:spMk id="11" creationId="{24023913-A024-123E-BF30-030B5A26CACE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12" creationId="{985F164E-8439-F49B-CFCE-11EBCB735606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13" creationId="{21E9225A-8B4B-F4A0-997F-6D6A694E6DE5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14" creationId="{546C5073-BFA6-06AA-4009-04A900DAD636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15" creationId="{0F7E12BB-F46D-5C75-DF60-72FB1B6D31F2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16" creationId="{9D100B9C-02FB-49A9-2299-E4622248BD98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17" creationId="{2D2A3F29-DC23-0487-6EEA-0239BF788443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18" creationId="{93E27700-E8FC-B9B2-E29A-FA6AC6EB7413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19" creationId="{F4A7CDC7-F248-8FBB-8576-84F3B62A1A2C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20" creationId="{DEB7DDCE-7903-A334-36E0-AD9D97B8EE44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21" creationId="{A2A61634-6680-8469-A277-AC570CCE26F3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22" creationId="{4694CDF4-2EAF-848F-04F8-731E693CD9BB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23" creationId="{821E2603-17BA-97F5-453D-076D0BD1E889}"/>
          </ac:spMkLst>
        </pc:spChg>
        <pc:spChg chg="add mod">
          <ac:chgData name="Sarah MacFord" userId="83b69a11-74a1-4eb5-887e-8ab71d4836a2" providerId="ADAL" clId="{2B90BF6A-7CD7-4F02-A5FA-8553A5F04C35}" dt="2024-08-19T18:40:20.901" v="1173" actId="164"/>
          <ac:spMkLst>
            <pc:docMk/>
            <pc:sldMk cId="131882102" sldId="478"/>
            <ac:spMk id="24" creationId="{327F05B8-7BF2-34AD-0037-784E2CF8BE73}"/>
          </ac:spMkLst>
        </pc:spChg>
        <pc:grpChg chg="add mod">
          <ac:chgData name="Sarah MacFord" userId="83b69a11-74a1-4eb5-887e-8ab71d4836a2" providerId="ADAL" clId="{2B90BF6A-7CD7-4F02-A5FA-8553A5F04C35}" dt="2024-08-19T18:41:12.207" v="1175" actId="1076"/>
          <ac:grpSpMkLst>
            <pc:docMk/>
            <pc:sldMk cId="131882102" sldId="478"/>
            <ac:grpSpMk id="25" creationId="{312121C4-516E-8036-B725-96E4F1D57AD0}"/>
          </ac:grpSpMkLst>
        </pc:grpChg>
        <pc:picChg chg="mod">
          <ac:chgData name="Sarah MacFord" userId="83b69a11-74a1-4eb5-887e-8ab71d4836a2" providerId="ADAL" clId="{2B90BF6A-7CD7-4F02-A5FA-8553A5F04C35}" dt="2024-08-19T18:40:20.901" v="1173" actId="164"/>
          <ac:picMkLst>
            <pc:docMk/>
            <pc:sldMk cId="131882102" sldId="478"/>
            <ac:picMk id="4" creationId="{0B497DD2-3E8E-9E4C-AC45-49A16049CF51}"/>
          </ac:picMkLst>
        </pc:picChg>
      </pc:sldChg>
      <pc:sldChg chg="addSp modSp mod">
        <pc:chgData name="Sarah MacFord" userId="83b69a11-74a1-4eb5-887e-8ab71d4836a2" providerId="ADAL" clId="{2B90BF6A-7CD7-4F02-A5FA-8553A5F04C35}" dt="2024-08-19T18:44:55.850" v="1269" actId="164"/>
        <pc:sldMkLst>
          <pc:docMk/>
          <pc:sldMk cId="3421487162" sldId="480"/>
        </pc:sldMkLst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5" creationId="{D40BA78F-3683-0529-3129-F4FB57D7124E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6" creationId="{E5D6086F-DE70-A7C3-E284-10C980C8A54F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7" creationId="{02C09A2F-5319-ABF4-8A12-2B93A9D160BB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8" creationId="{91859C1D-F74C-AC94-74A4-61842AEE9115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9" creationId="{51882014-1407-A8CE-A15B-AAD21873BFD1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10" creationId="{817AF14E-B4D2-7922-6EBB-A4B9DB36DA8F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11" creationId="{5CFF7463-C473-A8BA-C6C9-CA8DCED585EB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12" creationId="{BC78E43F-20DA-CB1E-1525-6034F752C09F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13" creationId="{7797D692-89AB-0786-6B13-2DA927074963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14" creationId="{84FDEDF2-0D6A-336F-5B15-4B839104227E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15" creationId="{403B65CB-4414-74EC-45AA-161A618407B8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16" creationId="{157D5B60-313D-879A-350C-F2FD1DEA0CAE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17" creationId="{BF16B6D5-A86A-4243-0E18-315ABD0C9EC5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18" creationId="{E276B26E-AEBF-BE0F-2A98-DDE5A05487FF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19" creationId="{3D0182A6-A57C-4D04-82B4-27D5DDA92663}"/>
          </ac:spMkLst>
        </pc:spChg>
        <pc:spChg chg="add mod">
          <ac:chgData name="Sarah MacFord" userId="83b69a11-74a1-4eb5-887e-8ab71d4836a2" providerId="ADAL" clId="{2B90BF6A-7CD7-4F02-A5FA-8553A5F04C35}" dt="2024-08-19T18:44:55.850" v="1269" actId="164"/>
          <ac:spMkLst>
            <pc:docMk/>
            <pc:sldMk cId="3421487162" sldId="480"/>
            <ac:spMk id="20" creationId="{B5D280B2-5DE4-7F20-B297-712006BCDEB0}"/>
          </ac:spMkLst>
        </pc:spChg>
        <pc:grpChg chg="add mod">
          <ac:chgData name="Sarah MacFord" userId="83b69a11-74a1-4eb5-887e-8ab71d4836a2" providerId="ADAL" clId="{2B90BF6A-7CD7-4F02-A5FA-8553A5F04C35}" dt="2024-08-19T18:44:55.850" v="1269" actId="164"/>
          <ac:grpSpMkLst>
            <pc:docMk/>
            <pc:sldMk cId="3421487162" sldId="480"/>
            <ac:grpSpMk id="22" creationId="{D05B8C51-350E-FD2A-B200-6C709D6502E0}"/>
          </ac:grpSpMkLst>
        </pc:grpChg>
        <pc:picChg chg="mod">
          <ac:chgData name="Sarah MacFord" userId="83b69a11-74a1-4eb5-887e-8ab71d4836a2" providerId="ADAL" clId="{2B90BF6A-7CD7-4F02-A5FA-8553A5F04C35}" dt="2024-08-19T18:44:55.850" v="1269" actId="164"/>
          <ac:picMkLst>
            <pc:docMk/>
            <pc:sldMk cId="3421487162" sldId="480"/>
            <ac:picMk id="4" creationId="{F85D9512-1D88-5F04-02D7-250CF7FCCD3E}"/>
          </ac:picMkLst>
        </pc:picChg>
        <pc:picChg chg="add mod">
          <ac:chgData name="Sarah MacFord" userId="83b69a11-74a1-4eb5-887e-8ab71d4836a2" providerId="ADAL" clId="{2B90BF6A-7CD7-4F02-A5FA-8553A5F04C35}" dt="2024-08-19T18:44:04.125" v="1262" actId="571"/>
          <ac:picMkLst>
            <pc:docMk/>
            <pc:sldMk cId="3421487162" sldId="480"/>
            <ac:picMk id="21" creationId="{B8348F4F-A541-E4C4-4323-B65589C1D2BA}"/>
          </ac:picMkLst>
        </pc:picChg>
      </pc:sldChg>
    </pc:docChg>
  </pc:docChgLst>
  <pc:docChgLst>
    <pc:chgData name="Sarah MacFord" userId="83b69a11-74a1-4eb5-887e-8ab71d4836a2" providerId="ADAL" clId="{DD46D18E-F5C4-4F30-A3C9-C00D2C8CB273}"/>
    <pc:docChg chg="modSld">
      <pc:chgData name="Sarah MacFord" userId="83b69a11-74a1-4eb5-887e-8ab71d4836a2" providerId="ADAL" clId="{DD46D18E-F5C4-4F30-A3C9-C00D2C8CB273}" dt="2024-08-21T16:34:08.014" v="2" actId="1076"/>
      <pc:docMkLst>
        <pc:docMk/>
      </pc:docMkLst>
      <pc:sldChg chg="modSp mod">
        <pc:chgData name="Sarah MacFord" userId="83b69a11-74a1-4eb5-887e-8ab71d4836a2" providerId="ADAL" clId="{DD46D18E-F5C4-4F30-A3C9-C00D2C8CB273}" dt="2024-08-21T16:34:08.014" v="2" actId="1076"/>
        <pc:sldMkLst>
          <pc:docMk/>
          <pc:sldMk cId="3735718431" sldId="402"/>
        </pc:sldMkLst>
        <pc:spChg chg="mod">
          <ac:chgData name="Sarah MacFord" userId="83b69a11-74a1-4eb5-887e-8ab71d4836a2" providerId="ADAL" clId="{DD46D18E-F5C4-4F30-A3C9-C00D2C8CB273}" dt="2024-08-21T16:34:08.014" v="2" actId="1076"/>
          <ac:spMkLst>
            <pc:docMk/>
            <pc:sldMk cId="3735718431" sldId="402"/>
            <ac:spMk id="5" creationId="{3B63DCBA-56CE-5709-D05C-EF8565E9F1B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400" b="0" i="0" u="none" baseline="0"/>
              <a:t>Financement durable</a:t>
            </a:r>
          </a:p>
          <a:p>
            <a:pPr rtl="0">
              <a:defRPr/>
            </a:pPr>
            <a:r>
              <a:rPr lang="fr-ca" sz="2400" b="0" i="0" u="none" baseline="0"/>
              <a:t>Contributions à la réserve et rendement des investissements</a:t>
            </a:r>
          </a:p>
          <a:p>
            <a:pPr rtl="0">
              <a:defRPr/>
            </a:pPr>
            <a:r>
              <a:rPr lang="fr-ca" sz="1800" b="0" i="0" u="none" baseline="0"/>
              <a:t>Rendement de 2 %, durée de vie de 80 ans, coût de remplacement de 100 000 $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Contributions à la réserve</c:v>
                </c:pt>
              </c:strCache>
            </c:strRef>
          </c:tx>
          <c:spPr>
            <a:solidFill>
              <a:srgbClr val="219044">
                <a:alpha val="82000"/>
              </a:srgbClr>
            </a:solidFill>
            <a:ln>
              <a:noFill/>
            </a:ln>
            <a:effectLst/>
          </c:spPr>
          <c:invertIfNegative val="0"/>
          <c:cat>
            <c:numRef>
              <c:f>Sheet2!$B$2:$CD$2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Sheet2!$B$5:$CD$5</c:f>
              <c:numCache>
                <c:formatCode>General</c:formatCode>
                <c:ptCount val="81"/>
                <c:pt idx="0">
                  <c:v>0</c:v>
                </c:pt>
                <c:pt idx="1">
                  <c:v>505.95151536336562</c:v>
                </c:pt>
                <c:pt idx="2">
                  <c:v>1011.9030307267312</c:v>
                </c:pt>
                <c:pt idx="3">
                  <c:v>1517.8545460900968</c:v>
                </c:pt>
                <c:pt idx="4">
                  <c:v>2023.8060614534625</c:v>
                </c:pt>
                <c:pt idx="5">
                  <c:v>2529.7575768168281</c:v>
                </c:pt>
                <c:pt idx="6">
                  <c:v>3035.7090921801937</c:v>
                </c:pt>
                <c:pt idx="7">
                  <c:v>3541.6606075435593</c:v>
                </c:pt>
                <c:pt idx="8">
                  <c:v>4047.6121229069249</c:v>
                </c:pt>
                <c:pt idx="9">
                  <c:v>4553.5636382702905</c:v>
                </c:pt>
                <c:pt idx="10">
                  <c:v>5059.5151536336562</c:v>
                </c:pt>
                <c:pt idx="11">
                  <c:v>5565.4666689970218</c:v>
                </c:pt>
                <c:pt idx="12">
                  <c:v>6071.4181843603874</c:v>
                </c:pt>
                <c:pt idx="13">
                  <c:v>6577.369699723753</c:v>
                </c:pt>
                <c:pt idx="14">
                  <c:v>7083.3212150871186</c:v>
                </c:pt>
                <c:pt idx="15">
                  <c:v>7589.2727304504842</c:v>
                </c:pt>
                <c:pt idx="16">
                  <c:v>8095.2242458138498</c:v>
                </c:pt>
                <c:pt idx="17">
                  <c:v>8601.1757611772155</c:v>
                </c:pt>
                <c:pt idx="18">
                  <c:v>9107.1272765405811</c:v>
                </c:pt>
                <c:pt idx="19">
                  <c:v>9613.0787919039467</c:v>
                </c:pt>
                <c:pt idx="20">
                  <c:v>10119.030307267312</c:v>
                </c:pt>
                <c:pt idx="21">
                  <c:v>10624.981822630678</c:v>
                </c:pt>
                <c:pt idx="22">
                  <c:v>11130.933337994044</c:v>
                </c:pt>
                <c:pt idx="23">
                  <c:v>11636.884853357409</c:v>
                </c:pt>
                <c:pt idx="24">
                  <c:v>12142.836368720775</c:v>
                </c:pt>
                <c:pt idx="25">
                  <c:v>12648.78788408414</c:v>
                </c:pt>
                <c:pt idx="26">
                  <c:v>13154.739399447506</c:v>
                </c:pt>
                <c:pt idx="27">
                  <c:v>13660.690914810872</c:v>
                </c:pt>
                <c:pt idx="28">
                  <c:v>14166.642430174237</c:v>
                </c:pt>
                <c:pt idx="29">
                  <c:v>14672.593945537603</c:v>
                </c:pt>
                <c:pt idx="30">
                  <c:v>15178.545460900968</c:v>
                </c:pt>
                <c:pt idx="31">
                  <c:v>15684.496976264334</c:v>
                </c:pt>
                <c:pt idx="32">
                  <c:v>16190.4484916277</c:v>
                </c:pt>
                <c:pt idx="33">
                  <c:v>16696.400006991065</c:v>
                </c:pt>
                <c:pt idx="34">
                  <c:v>17202.351522354431</c:v>
                </c:pt>
                <c:pt idx="35">
                  <c:v>17708.303037717797</c:v>
                </c:pt>
                <c:pt idx="36">
                  <c:v>18214.254553081162</c:v>
                </c:pt>
                <c:pt idx="37">
                  <c:v>18720.206068444528</c:v>
                </c:pt>
                <c:pt idx="38">
                  <c:v>19226.157583807893</c:v>
                </c:pt>
                <c:pt idx="39">
                  <c:v>19732.109099171259</c:v>
                </c:pt>
                <c:pt idx="40">
                  <c:v>20238.060614534625</c:v>
                </c:pt>
                <c:pt idx="41">
                  <c:v>20744.01212989799</c:v>
                </c:pt>
                <c:pt idx="42">
                  <c:v>21249.963645261356</c:v>
                </c:pt>
                <c:pt idx="43">
                  <c:v>21755.915160624721</c:v>
                </c:pt>
                <c:pt idx="44">
                  <c:v>22261.866675988087</c:v>
                </c:pt>
                <c:pt idx="45">
                  <c:v>22767.818191351453</c:v>
                </c:pt>
                <c:pt idx="46">
                  <c:v>23273.769706714818</c:v>
                </c:pt>
                <c:pt idx="47">
                  <c:v>23779.721222078184</c:v>
                </c:pt>
                <c:pt idx="48">
                  <c:v>24285.67273744155</c:v>
                </c:pt>
                <c:pt idx="49">
                  <c:v>24791.624252804915</c:v>
                </c:pt>
                <c:pt idx="50">
                  <c:v>25297.575768168281</c:v>
                </c:pt>
                <c:pt idx="51">
                  <c:v>25803.527283531646</c:v>
                </c:pt>
                <c:pt idx="52">
                  <c:v>26309.478798895012</c:v>
                </c:pt>
                <c:pt idx="53">
                  <c:v>26815.430314258378</c:v>
                </c:pt>
                <c:pt idx="54">
                  <c:v>27321.381829621743</c:v>
                </c:pt>
                <c:pt idx="55">
                  <c:v>27827.333344985109</c:v>
                </c:pt>
                <c:pt idx="56">
                  <c:v>28333.284860348474</c:v>
                </c:pt>
                <c:pt idx="57">
                  <c:v>28839.23637571184</c:v>
                </c:pt>
                <c:pt idx="58">
                  <c:v>29345.187891075206</c:v>
                </c:pt>
                <c:pt idx="59">
                  <c:v>29851.139406438571</c:v>
                </c:pt>
                <c:pt idx="60">
                  <c:v>30357.090921801937</c:v>
                </c:pt>
                <c:pt idx="61">
                  <c:v>30863.042437165303</c:v>
                </c:pt>
                <c:pt idx="62">
                  <c:v>31368.993952528668</c:v>
                </c:pt>
                <c:pt idx="63">
                  <c:v>31874.945467892034</c:v>
                </c:pt>
                <c:pt idx="64">
                  <c:v>32380.896983255399</c:v>
                </c:pt>
                <c:pt idx="65">
                  <c:v>32886.848498618769</c:v>
                </c:pt>
                <c:pt idx="66">
                  <c:v>33392.800013982138</c:v>
                </c:pt>
                <c:pt idx="67">
                  <c:v>33898.751529345507</c:v>
                </c:pt>
                <c:pt idx="68">
                  <c:v>34404.703044708876</c:v>
                </c:pt>
                <c:pt idx="69">
                  <c:v>34910.654560072246</c:v>
                </c:pt>
                <c:pt idx="70">
                  <c:v>35416.606075435615</c:v>
                </c:pt>
                <c:pt idx="71">
                  <c:v>35922.557590798984</c:v>
                </c:pt>
                <c:pt idx="72">
                  <c:v>36428.509106162353</c:v>
                </c:pt>
                <c:pt idx="73">
                  <c:v>36934.460621525723</c:v>
                </c:pt>
                <c:pt idx="74">
                  <c:v>37440.412136889092</c:v>
                </c:pt>
                <c:pt idx="75">
                  <c:v>37946.363652252461</c:v>
                </c:pt>
                <c:pt idx="76">
                  <c:v>38452.31516761583</c:v>
                </c:pt>
                <c:pt idx="77">
                  <c:v>38958.2666829792</c:v>
                </c:pt>
                <c:pt idx="78">
                  <c:v>39464.218198342569</c:v>
                </c:pt>
                <c:pt idx="79">
                  <c:v>39970.169713705938</c:v>
                </c:pt>
                <c:pt idx="80">
                  <c:v>40476.121229069307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A-4996-9B72-12FB922B3EF3}"/>
            </c:ext>
          </c:extLst>
        </c:ser>
        <c:ser>
          <c:idx val="1"/>
          <c:order val="1"/>
          <c:tx>
            <c:strRef>
              <c:f>Sheet2!$A$6</c:f>
              <c:strCache>
                <c:ptCount val="1"/>
                <c:pt idx="0">
                  <c:v>Rendement des investissements</c:v>
                </c:pt>
              </c:strCache>
            </c:strRef>
          </c:tx>
          <c:spPr>
            <a:solidFill>
              <a:schemeClr val="accent2">
                <a:alpha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Sheet2!$B$2:$CD$2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Sheet2!$B$6:$CD$6</c:f>
              <c:numCache>
                <c:formatCode>General</c:formatCode>
                <c:ptCount val="81"/>
                <c:pt idx="0">
                  <c:v>0</c:v>
                </c:pt>
                <c:pt idx="1">
                  <c:v>10.119030307267312</c:v>
                </c:pt>
                <c:pt idx="2">
                  <c:v>30.559471527947284</c:v>
                </c:pt>
                <c:pt idx="3">
                  <c:v>61.527751880308173</c:v>
                </c:pt>
                <c:pt idx="4">
                  <c:v>103.23442814698359</c:v>
                </c:pt>
                <c:pt idx="5">
                  <c:v>155.89426824625983</c:v>
                </c:pt>
                <c:pt idx="6">
                  <c:v>219.72633545478891</c:v>
                </c:pt>
                <c:pt idx="7">
                  <c:v>294.95407431475587</c:v>
                </c:pt>
                <c:pt idx="8">
                  <c:v>381.80539825918947</c:v>
                </c:pt>
                <c:pt idx="9">
                  <c:v>480.51277898977906</c:v>
                </c:pt>
                <c:pt idx="10">
                  <c:v>591.3133376422478</c:v>
                </c:pt>
                <c:pt idx="11">
                  <c:v>714.44893777503319</c:v>
                </c:pt>
                <c:pt idx="12">
                  <c:v>850.16628021774159</c:v>
                </c:pt>
                <c:pt idx="13">
                  <c:v>998.7169998165715</c:v>
                </c:pt>
                <c:pt idx="14">
                  <c:v>1160.3577641146453</c:v>
                </c:pt>
                <c:pt idx="15">
                  <c:v>1335.350374005948</c:v>
                </c:pt>
                <c:pt idx="16">
                  <c:v>1523.961866402344</c:v>
                </c:pt>
                <c:pt idx="17">
                  <c:v>1726.4646189539351</c:v>
                </c:pt>
                <c:pt idx="18">
                  <c:v>1943.1364568638255</c:v>
                </c:pt>
                <c:pt idx="19">
                  <c:v>2174.2607618391808</c:v>
                </c:pt>
                <c:pt idx="20">
                  <c:v>2420.1265832213107</c:v>
                </c:pt>
                <c:pt idx="21">
                  <c:v>2681.0287513383505</c:v>
                </c:pt>
                <c:pt idx="22">
                  <c:v>2957.2679931249986</c:v>
                </c:pt>
                <c:pt idx="23">
                  <c:v>3249.1510500546469</c:v>
                </c:pt>
                <c:pt idx="24">
                  <c:v>3556.9907984301553</c:v>
                </c:pt>
                <c:pt idx="25">
                  <c:v>3881.1063720804414</c:v>
                </c:pt>
                <c:pt idx="26">
                  <c:v>4221.8232875110007</c:v>
                </c:pt>
                <c:pt idx="27">
                  <c:v>4579.4735715574379</c:v>
                </c:pt>
                <c:pt idx="28">
                  <c:v>4954.3958915920712</c:v>
                </c:pt>
                <c:pt idx="29">
                  <c:v>5346.9356883346645</c:v>
                </c:pt>
                <c:pt idx="30">
                  <c:v>5757.4453113193767</c:v>
                </c:pt>
                <c:pt idx="31">
                  <c:v>6186.2841570710507</c:v>
                </c:pt>
                <c:pt idx="32">
                  <c:v>6633.8188100450261</c:v>
                </c:pt>
                <c:pt idx="33">
                  <c:v>7100.4231863857476</c:v>
                </c:pt>
                <c:pt idx="34">
                  <c:v>7586.4786805605509</c:v>
                </c:pt>
                <c:pt idx="35">
                  <c:v>8092.3743149261181</c:v>
                </c:pt>
                <c:pt idx="36">
                  <c:v>8618.5068922862629</c:v>
                </c:pt>
                <c:pt idx="37">
                  <c:v>9165.281151500878</c:v>
                </c:pt>
                <c:pt idx="38">
                  <c:v>9733.1099262070529</c:v>
                </c:pt>
                <c:pt idx="39">
                  <c:v>10322.41430671462</c:v>
                </c:pt>
                <c:pt idx="40">
                  <c:v>10933.623805139605</c:v>
                </c:pt>
                <c:pt idx="41">
                  <c:v>11567.176523840357</c:v>
                </c:pt>
                <c:pt idx="42">
                  <c:v>12223.519327222391</c:v>
                </c:pt>
                <c:pt idx="43">
                  <c:v>12903.108016979333</c:v>
                </c:pt>
                <c:pt idx="44">
                  <c:v>13606.407510838682</c:v>
                </c:pt>
                <c:pt idx="45">
                  <c:v>14333.892024882485</c:v>
                </c:pt>
                <c:pt idx="46">
                  <c:v>15086.045259514431</c:v>
                </c:pt>
                <c:pt idx="47">
                  <c:v>15863.360589146283</c:v>
                </c:pt>
                <c:pt idx="48">
                  <c:v>16666.341255678039</c:v>
                </c:pt>
                <c:pt idx="49">
                  <c:v>17495.500565847698</c:v>
                </c:pt>
                <c:pt idx="50">
                  <c:v>18351.362092528019</c:v>
                </c:pt>
                <c:pt idx="51">
                  <c:v>19234.459880049213</c:v>
                </c:pt>
                <c:pt idx="52">
                  <c:v>20145.338653628096</c:v>
                </c:pt>
                <c:pt idx="53">
                  <c:v>21084.554032985827</c:v>
                </c:pt>
                <c:pt idx="54">
                  <c:v>22052.67275023798</c:v>
                </c:pt>
                <c:pt idx="55">
                  <c:v>23050.272872142443</c:v>
                </c:pt>
                <c:pt idx="56">
                  <c:v>24077.944026792262</c:v>
                </c:pt>
                <c:pt idx="57">
                  <c:v>25136.287634842345</c:v>
                </c:pt>
                <c:pt idx="58">
                  <c:v>26225.917145360698</c:v>
                </c:pt>
                <c:pt idx="59">
                  <c:v>27347.458276396683</c:v>
                </c:pt>
                <c:pt idx="60">
                  <c:v>28501.549260360654</c:v>
                </c:pt>
                <c:pt idx="61">
                  <c:v>29688.841094311174</c:v>
                </c:pt>
                <c:pt idx="62">
                  <c:v>30909.997795247971</c:v>
                </c:pt>
                <c:pt idx="63">
                  <c:v>32165.69666051077</c:v>
                </c:pt>
                <c:pt idx="64">
                  <c:v>33456.628533386094</c:v>
                </c:pt>
                <c:pt idx="65">
                  <c:v>34783.498074026189</c:v>
                </c:pt>
                <c:pt idx="66">
                  <c:v>36147.024035786359</c:v>
                </c:pt>
                <c:pt idx="67">
                  <c:v>37547.939547088994</c:v>
                </c:pt>
                <c:pt idx="68">
                  <c:v>38986.992398924951</c:v>
                </c:pt>
                <c:pt idx="69">
                  <c:v>40464.945338104895</c:v>
                </c:pt>
                <c:pt idx="70">
                  <c:v>41982.576366375702</c:v>
                </c:pt>
                <c:pt idx="71">
                  <c:v>43540.679045519195</c:v>
                </c:pt>
                <c:pt idx="72">
                  <c:v>45140.06280855283</c:v>
                </c:pt>
                <c:pt idx="73">
                  <c:v>46781.553277154402</c:v>
                </c:pt>
                <c:pt idx="74">
                  <c:v>48465.99258543527</c:v>
                </c:pt>
                <c:pt idx="75">
                  <c:v>50194.239710189024</c:v>
                </c:pt>
                <c:pt idx="76">
                  <c:v>51967.170807745119</c:v>
                </c:pt>
                <c:pt idx="77">
                  <c:v>53785.679557559604</c:v>
                </c:pt>
                <c:pt idx="78">
                  <c:v>55650.677512677648</c:v>
                </c:pt>
                <c:pt idx="79">
                  <c:v>57563.094457205319</c:v>
                </c:pt>
                <c:pt idx="80">
                  <c:v>59523.878770930809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A-4996-9B72-12FB922B3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380641888"/>
        <c:axId val="380636480"/>
      </c:barChart>
      <c:catAx>
        <c:axId val="380641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rtl="0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b="0" i="0" u="none" baseline="0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rtl="0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636480"/>
        <c:crosses val="autoZero"/>
        <c:auto val="1"/>
        <c:lblAlgn val="ctr"/>
        <c:lblOffset val="100"/>
        <c:tickLblSkip val="5"/>
        <c:noMultiLvlLbl val="0"/>
      </c:catAx>
      <c:valAx>
        <c:axId val="380636480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#\ ##0_*\ &quot;$&quot;;_(\(#\ ##0* &quot;$&quot;;_(&quot;-&quot;_*\ &quot;$&quot;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6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400" b="0" i="0" u="none" baseline="0"/>
              <a:t>Financement durable</a:t>
            </a:r>
          </a:p>
          <a:p>
            <a:pPr rtl="0">
              <a:defRPr/>
            </a:pPr>
            <a:r>
              <a:rPr lang="fr-ca" sz="2400" b="0" i="0" u="none" baseline="0"/>
              <a:t>Contributions à la réserve et rendement des investissements</a:t>
            </a:r>
          </a:p>
          <a:p>
            <a:pPr rtl="0">
              <a:defRPr/>
            </a:pPr>
            <a:r>
              <a:rPr lang="fr-ca" sz="1800" b="0" i="0" u="none" baseline="0"/>
              <a:t>Rendement de 2 %, durée de vie de 80 ans, coût de remplacement de 100 000 $</a:t>
            </a:r>
            <a:endParaRPr lang="fr-ca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Contributions à la réserve</c:v>
                </c:pt>
              </c:strCache>
            </c:strRef>
          </c:tx>
          <c:spPr>
            <a:solidFill>
              <a:srgbClr val="00B050">
                <a:alpha val="77000"/>
              </a:srgbClr>
            </a:solidFill>
            <a:ln>
              <a:noFill/>
            </a:ln>
            <a:effectLst/>
          </c:spPr>
          <c:invertIfNegative val="0"/>
          <c:cat>
            <c:numRef>
              <c:f>Sheet2!$B$2:$CD$2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Sheet2!$B$5:$CD$5</c:f>
              <c:numCache>
                <c:formatCode>General</c:formatCode>
                <c:ptCount val="81"/>
                <c:pt idx="0">
                  <c:v>0</c:v>
                </c:pt>
                <c:pt idx="1">
                  <c:v>505.95151536336562</c:v>
                </c:pt>
                <c:pt idx="2">
                  <c:v>1011.9030307267312</c:v>
                </c:pt>
                <c:pt idx="3">
                  <c:v>1517.8545460900968</c:v>
                </c:pt>
                <c:pt idx="4">
                  <c:v>2023.8060614534625</c:v>
                </c:pt>
                <c:pt idx="5">
                  <c:v>2529.7575768168281</c:v>
                </c:pt>
                <c:pt idx="6">
                  <c:v>3035.7090921801937</c:v>
                </c:pt>
                <c:pt idx="7">
                  <c:v>3541.6606075435593</c:v>
                </c:pt>
                <c:pt idx="8">
                  <c:v>4047.6121229069249</c:v>
                </c:pt>
                <c:pt idx="9">
                  <c:v>4553.5636382702905</c:v>
                </c:pt>
                <c:pt idx="10">
                  <c:v>5059.5151536336562</c:v>
                </c:pt>
                <c:pt idx="11">
                  <c:v>5565.4666689970218</c:v>
                </c:pt>
                <c:pt idx="12">
                  <c:v>6071.4181843603874</c:v>
                </c:pt>
                <c:pt idx="13">
                  <c:v>6577.369699723753</c:v>
                </c:pt>
                <c:pt idx="14">
                  <c:v>7083.3212150871186</c:v>
                </c:pt>
                <c:pt idx="15">
                  <c:v>7589.2727304504842</c:v>
                </c:pt>
                <c:pt idx="16">
                  <c:v>8095.2242458138498</c:v>
                </c:pt>
                <c:pt idx="17">
                  <c:v>8601.1757611772155</c:v>
                </c:pt>
                <c:pt idx="18">
                  <c:v>9107.1272765405811</c:v>
                </c:pt>
                <c:pt idx="19">
                  <c:v>9613.0787919039467</c:v>
                </c:pt>
                <c:pt idx="20">
                  <c:v>10119.030307267312</c:v>
                </c:pt>
                <c:pt idx="21">
                  <c:v>10624.981822630678</c:v>
                </c:pt>
                <c:pt idx="22">
                  <c:v>11130.933337994044</c:v>
                </c:pt>
                <c:pt idx="23">
                  <c:v>11636.884853357409</c:v>
                </c:pt>
                <c:pt idx="24">
                  <c:v>12142.836368720775</c:v>
                </c:pt>
                <c:pt idx="25">
                  <c:v>12648.78788408414</c:v>
                </c:pt>
                <c:pt idx="26">
                  <c:v>13154.739399447506</c:v>
                </c:pt>
                <c:pt idx="27">
                  <c:v>13660.690914810872</c:v>
                </c:pt>
                <c:pt idx="28">
                  <c:v>14166.642430174237</c:v>
                </c:pt>
                <c:pt idx="29">
                  <c:v>14672.593945537603</c:v>
                </c:pt>
                <c:pt idx="30">
                  <c:v>15178.545460900968</c:v>
                </c:pt>
                <c:pt idx="31">
                  <c:v>15684.496976264334</c:v>
                </c:pt>
                <c:pt idx="32">
                  <c:v>16190.4484916277</c:v>
                </c:pt>
                <c:pt idx="33">
                  <c:v>16696.400006991065</c:v>
                </c:pt>
                <c:pt idx="34">
                  <c:v>17202.351522354431</c:v>
                </c:pt>
                <c:pt idx="35">
                  <c:v>17708.303037717797</c:v>
                </c:pt>
                <c:pt idx="36">
                  <c:v>18214.254553081162</c:v>
                </c:pt>
                <c:pt idx="37">
                  <c:v>18720.206068444528</c:v>
                </c:pt>
                <c:pt idx="38">
                  <c:v>19226.157583807893</c:v>
                </c:pt>
                <c:pt idx="39">
                  <c:v>19732.109099171259</c:v>
                </c:pt>
                <c:pt idx="40">
                  <c:v>20238.060614534625</c:v>
                </c:pt>
                <c:pt idx="41">
                  <c:v>20744.01212989799</c:v>
                </c:pt>
                <c:pt idx="42">
                  <c:v>21249.963645261356</c:v>
                </c:pt>
                <c:pt idx="43">
                  <c:v>21755.915160624721</c:v>
                </c:pt>
                <c:pt idx="44">
                  <c:v>22261.866675988087</c:v>
                </c:pt>
                <c:pt idx="45">
                  <c:v>22767.818191351453</c:v>
                </c:pt>
                <c:pt idx="46">
                  <c:v>23273.769706714818</c:v>
                </c:pt>
                <c:pt idx="47">
                  <c:v>23779.721222078184</c:v>
                </c:pt>
                <c:pt idx="48">
                  <c:v>24285.67273744155</c:v>
                </c:pt>
                <c:pt idx="49">
                  <c:v>24791.624252804915</c:v>
                </c:pt>
                <c:pt idx="50">
                  <c:v>25297.575768168281</c:v>
                </c:pt>
                <c:pt idx="51">
                  <c:v>25803.527283531646</c:v>
                </c:pt>
                <c:pt idx="52">
                  <c:v>26309.478798895012</c:v>
                </c:pt>
                <c:pt idx="53">
                  <c:v>26815.430314258378</c:v>
                </c:pt>
                <c:pt idx="54">
                  <c:v>27321.381829621743</c:v>
                </c:pt>
                <c:pt idx="55">
                  <c:v>27827.333344985109</c:v>
                </c:pt>
                <c:pt idx="56">
                  <c:v>28333.284860348474</c:v>
                </c:pt>
                <c:pt idx="57">
                  <c:v>28839.23637571184</c:v>
                </c:pt>
                <c:pt idx="58">
                  <c:v>29345.187891075206</c:v>
                </c:pt>
                <c:pt idx="59">
                  <c:v>29851.139406438571</c:v>
                </c:pt>
                <c:pt idx="60">
                  <c:v>30357.090921801937</c:v>
                </c:pt>
                <c:pt idx="61">
                  <c:v>30863.042437165303</c:v>
                </c:pt>
                <c:pt idx="62">
                  <c:v>31368.993952528668</c:v>
                </c:pt>
                <c:pt idx="63">
                  <c:v>31874.945467892034</c:v>
                </c:pt>
                <c:pt idx="64">
                  <c:v>32380.896983255399</c:v>
                </c:pt>
                <c:pt idx="65">
                  <c:v>32886.848498618769</c:v>
                </c:pt>
                <c:pt idx="66">
                  <c:v>33392.800013982138</c:v>
                </c:pt>
                <c:pt idx="67">
                  <c:v>33898.751529345507</c:v>
                </c:pt>
                <c:pt idx="68">
                  <c:v>34404.703044708876</c:v>
                </c:pt>
                <c:pt idx="69">
                  <c:v>34910.654560072246</c:v>
                </c:pt>
                <c:pt idx="70">
                  <c:v>35416.606075435615</c:v>
                </c:pt>
                <c:pt idx="71">
                  <c:v>35922.557590798984</c:v>
                </c:pt>
                <c:pt idx="72">
                  <c:v>36428.509106162353</c:v>
                </c:pt>
                <c:pt idx="73">
                  <c:v>36934.460621525723</c:v>
                </c:pt>
                <c:pt idx="74">
                  <c:v>37440.412136889092</c:v>
                </c:pt>
                <c:pt idx="75">
                  <c:v>37946.363652252461</c:v>
                </c:pt>
                <c:pt idx="76">
                  <c:v>38452.31516761583</c:v>
                </c:pt>
                <c:pt idx="77">
                  <c:v>38958.2666829792</c:v>
                </c:pt>
                <c:pt idx="78">
                  <c:v>39464.218198342569</c:v>
                </c:pt>
                <c:pt idx="79">
                  <c:v>39970.169713705938</c:v>
                </c:pt>
                <c:pt idx="80">
                  <c:v>40476.121229069307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0-4B1A-8A2F-76D62F573256}"/>
            </c:ext>
          </c:extLst>
        </c:ser>
        <c:ser>
          <c:idx val="1"/>
          <c:order val="1"/>
          <c:tx>
            <c:strRef>
              <c:f>Sheet2!$A$6</c:f>
              <c:strCache>
                <c:ptCount val="1"/>
                <c:pt idx="0">
                  <c:v>Rendement des investissements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solidFill>
                <a:schemeClr val="accent1">
                  <a:alpha val="99000"/>
                </a:schemeClr>
              </a:solidFill>
            </a:ln>
            <a:effectLst/>
          </c:spPr>
          <c:invertIfNegative val="0"/>
          <c:cat>
            <c:numRef>
              <c:f>Sheet2!$B$2:$CD$2</c:f>
              <c:numCache>
                <c:formatCode>General</c:formatCod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cat>
          <c:val>
            <c:numRef>
              <c:f>Sheet2!$B$6:$CD$6</c:f>
              <c:numCache>
                <c:formatCode>General</c:formatCode>
                <c:ptCount val="81"/>
                <c:pt idx="0">
                  <c:v>0</c:v>
                </c:pt>
                <c:pt idx="1">
                  <c:v>10.119030307267312</c:v>
                </c:pt>
                <c:pt idx="2">
                  <c:v>30.559471527947284</c:v>
                </c:pt>
                <c:pt idx="3">
                  <c:v>61.527751880308173</c:v>
                </c:pt>
                <c:pt idx="4">
                  <c:v>103.23442814698359</c:v>
                </c:pt>
                <c:pt idx="5">
                  <c:v>155.89426824625983</c:v>
                </c:pt>
                <c:pt idx="6">
                  <c:v>219.72633545478891</c:v>
                </c:pt>
                <c:pt idx="7">
                  <c:v>294.95407431475587</c:v>
                </c:pt>
                <c:pt idx="8">
                  <c:v>381.80539825918947</c:v>
                </c:pt>
                <c:pt idx="9">
                  <c:v>480.51277898977906</c:v>
                </c:pt>
                <c:pt idx="10">
                  <c:v>591.3133376422478</c:v>
                </c:pt>
                <c:pt idx="11">
                  <c:v>714.44893777503319</c:v>
                </c:pt>
                <c:pt idx="12">
                  <c:v>850.16628021774159</c:v>
                </c:pt>
                <c:pt idx="13">
                  <c:v>998.7169998165715</c:v>
                </c:pt>
                <c:pt idx="14">
                  <c:v>1160.3577641146453</c:v>
                </c:pt>
                <c:pt idx="15">
                  <c:v>1335.350374005948</c:v>
                </c:pt>
                <c:pt idx="16">
                  <c:v>1523.961866402344</c:v>
                </c:pt>
                <c:pt idx="17">
                  <c:v>1726.4646189539351</c:v>
                </c:pt>
                <c:pt idx="18">
                  <c:v>1943.1364568638255</c:v>
                </c:pt>
                <c:pt idx="19">
                  <c:v>2174.2607618391808</c:v>
                </c:pt>
                <c:pt idx="20">
                  <c:v>2420.1265832213107</c:v>
                </c:pt>
                <c:pt idx="21">
                  <c:v>2681.0287513383505</c:v>
                </c:pt>
                <c:pt idx="22">
                  <c:v>2957.2679931249986</c:v>
                </c:pt>
                <c:pt idx="23">
                  <c:v>3249.1510500546469</c:v>
                </c:pt>
                <c:pt idx="24">
                  <c:v>3556.9907984301553</c:v>
                </c:pt>
                <c:pt idx="25">
                  <c:v>3881.1063720804414</c:v>
                </c:pt>
                <c:pt idx="26">
                  <c:v>4221.8232875110007</c:v>
                </c:pt>
                <c:pt idx="27">
                  <c:v>4579.4735715574379</c:v>
                </c:pt>
                <c:pt idx="28">
                  <c:v>4954.3958915920712</c:v>
                </c:pt>
                <c:pt idx="29">
                  <c:v>5346.9356883346645</c:v>
                </c:pt>
                <c:pt idx="30">
                  <c:v>5757.4453113193767</c:v>
                </c:pt>
                <c:pt idx="31">
                  <c:v>6186.2841570710507</c:v>
                </c:pt>
                <c:pt idx="32">
                  <c:v>6633.8188100450261</c:v>
                </c:pt>
                <c:pt idx="33">
                  <c:v>7100.4231863857476</c:v>
                </c:pt>
                <c:pt idx="34">
                  <c:v>7586.4786805605509</c:v>
                </c:pt>
                <c:pt idx="35">
                  <c:v>8092.3743149261181</c:v>
                </c:pt>
                <c:pt idx="36">
                  <c:v>8618.5068922862629</c:v>
                </c:pt>
                <c:pt idx="37">
                  <c:v>9165.281151500878</c:v>
                </c:pt>
                <c:pt idx="38">
                  <c:v>9733.1099262070529</c:v>
                </c:pt>
                <c:pt idx="39">
                  <c:v>10322.41430671462</c:v>
                </c:pt>
                <c:pt idx="40">
                  <c:v>10933.623805139605</c:v>
                </c:pt>
                <c:pt idx="41">
                  <c:v>11567.176523840357</c:v>
                </c:pt>
                <c:pt idx="42">
                  <c:v>12223.519327222391</c:v>
                </c:pt>
                <c:pt idx="43">
                  <c:v>12903.108016979333</c:v>
                </c:pt>
                <c:pt idx="44">
                  <c:v>13606.407510838682</c:v>
                </c:pt>
                <c:pt idx="45">
                  <c:v>14333.892024882485</c:v>
                </c:pt>
                <c:pt idx="46">
                  <c:v>15086.045259514431</c:v>
                </c:pt>
                <c:pt idx="47">
                  <c:v>15863.360589146283</c:v>
                </c:pt>
                <c:pt idx="48">
                  <c:v>16666.341255678039</c:v>
                </c:pt>
                <c:pt idx="49">
                  <c:v>17495.500565847698</c:v>
                </c:pt>
                <c:pt idx="50">
                  <c:v>18351.362092528019</c:v>
                </c:pt>
                <c:pt idx="51">
                  <c:v>19234.459880049213</c:v>
                </c:pt>
                <c:pt idx="52">
                  <c:v>20145.338653628096</c:v>
                </c:pt>
                <c:pt idx="53">
                  <c:v>21084.554032985827</c:v>
                </c:pt>
                <c:pt idx="54">
                  <c:v>22052.67275023798</c:v>
                </c:pt>
                <c:pt idx="55">
                  <c:v>23050.272872142443</c:v>
                </c:pt>
                <c:pt idx="56">
                  <c:v>24077.944026792262</c:v>
                </c:pt>
                <c:pt idx="57">
                  <c:v>25136.287634842345</c:v>
                </c:pt>
                <c:pt idx="58">
                  <c:v>26225.917145360698</c:v>
                </c:pt>
                <c:pt idx="59">
                  <c:v>27347.458276396683</c:v>
                </c:pt>
                <c:pt idx="60">
                  <c:v>28501.549260360654</c:v>
                </c:pt>
                <c:pt idx="61">
                  <c:v>29688.841094311174</c:v>
                </c:pt>
                <c:pt idx="62">
                  <c:v>30909.997795247971</c:v>
                </c:pt>
                <c:pt idx="63">
                  <c:v>32165.69666051077</c:v>
                </c:pt>
                <c:pt idx="64">
                  <c:v>33456.628533386094</c:v>
                </c:pt>
                <c:pt idx="65">
                  <c:v>34783.498074026189</c:v>
                </c:pt>
                <c:pt idx="66">
                  <c:v>36147.024035786359</c:v>
                </c:pt>
                <c:pt idx="67">
                  <c:v>37547.939547088994</c:v>
                </c:pt>
                <c:pt idx="68">
                  <c:v>38986.992398924951</c:v>
                </c:pt>
                <c:pt idx="69">
                  <c:v>40464.945338104895</c:v>
                </c:pt>
                <c:pt idx="70">
                  <c:v>41982.576366375702</c:v>
                </c:pt>
                <c:pt idx="71">
                  <c:v>43540.679045519195</c:v>
                </c:pt>
                <c:pt idx="72">
                  <c:v>45140.06280855283</c:v>
                </c:pt>
                <c:pt idx="73">
                  <c:v>46781.553277154402</c:v>
                </c:pt>
                <c:pt idx="74">
                  <c:v>48465.99258543527</c:v>
                </c:pt>
                <c:pt idx="75">
                  <c:v>50194.239710189024</c:v>
                </c:pt>
                <c:pt idx="76">
                  <c:v>51967.170807745119</c:v>
                </c:pt>
                <c:pt idx="77">
                  <c:v>53785.679557559604</c:v>
                </c:pt>
                <c:pt idx="78">
                  <c:v>55650.677512677648</c:v>
                </c:pt>
                <c:pt idx="79">
                  <c:v>57563.094457205319</c:v>
                </c:pt>
                <c:pt idx="80">
                  <c:v>59523.878770930809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0-4B1A-8A2F-76D62F573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8"/>
        <c:axId val="380641888"/>
        <c:axId val="380636480"/>
      </c:barChart>
      <c:catAx>
        <c:axId val="380641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rtl="0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sz="1200" b="0" i="0" u="none" baseline="0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rtl="0"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636480"/>
        <c:crosses val="autoZero"/>
        <c:auto val="1"/>
        <c:lblAlgn val="ctr"/>
        <c:lblOffset val="100"/>
        <c:tickLblSkip val="5"/>
        <c:noMultiLvlLbl val="0"/>
      </c:catAx>
      <c:valAx>
        <c:axId val="380636480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0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sz="1200" b="0" i="0" u="none" baseline="0"/>
                  <a:t>Réserves cumulées</a:t>
                </a:r>
                <a:endParaRPr lang="fr-ca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0"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#\ ##0_*\ &quot;$&quot;;_(\(#\ ##0* &quot;$&quot;;_(&quot;-&quot;_*\ &quot;$&quot;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6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b="0" i="0" u="none" baseline="0"/>
              <a:t>Écart cumulé prévu en matière d’infrastructures</a:t>
            </a:r>
          </a:p>
          <a:p>
            <a:pPr rtl="0">
              <a:defRPr sz="1600"/>
            </a:pPr>
            <a:r>
              <a:rPr lang="fr-ca" sz="1600" b="0" i="0" u="none" baseline="0"/>
              <a:t>1916-2076 (dollar de 2021)</a:t>
            </a:r>
            <a:endParaRPr lang="fr-ca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FF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C9-4E10-B56C-435F1E4F736E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>
                  <a:alpha val="5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C9-4E10-B56C-435F1E4F736E}"/>
              </c:ext>
            </c:extLst>
          </c:dPt>
          <c:dPt>
            <c:idx val="4"/>
            <c:invertIfNegative val="0"/>
            <c:bubble3D val="0"/>
            <c:spPr>
              <a:solidFill>
                <a:srgbClr val="1CF1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C9-4E10-B56C-435F1E4F736E}"/>
              </c:ext>
            </c:extLst>
          </c:dPt>
          <c:dPt>
            <c:idx val="5"/>
            <c:invertIfNegative val="0"/>
            <c:bubble3D val="0"/>
            <c:spPr>
              <a:solidFill>
                <a:srgbClr val="2AE3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C9-4E10-B56C-435F1E4F736E}"/>
              </c:ext>
            </c:extLst>
          </c:dPt>
          <c:dPt>
            <c:idx val="6"/>
            <c:invertIfNegative val="0"/>
            <c:bubble3D val="0"/>
            <c:spPr>
              <a:solidFill>
                <a:srgbClr val="38D5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C9-4E10-B56C-435F1E4F736E}"/>
              </c:ext>
            </c:extLst>
          </c:dPt>
          <c:dPt>
            <c:idx val="7"/>
            <c:invertIfNegative val="0"/>
            <c:bubble3D val="0"/>
            <c:spPr>
              <a:solidFill>
                <a:srgbClr val="46C7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C9-4E10-B56C-435F1E4F736E}"/>
              </c:ext>
            </c:extLst>
          </c:dPt>
          <c:dPt>
            <c:idx val="8"/>
            <c:invertIfNegative val="0"/>
            <c:bubble3D val="0"/>
            <c:spPr>
              <a:solidFill>
                <a:srgbClr val="54B9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DC9-4E10-B56C-435F1E4F736E}"/>
              </c:ext>
            </c:extLst>
          </c:dPt>
          <c:dPt>
            <c:idx val="9"/>
            <c:invertIfNegative val="0"/>
            <c:bubble3D val="0"/>
            <c:spPr>
              <a:solidFill>
                <a:srgbClr val="62AB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DC9-4E10-B56C-435F1E4F736E}"/>
              </c:ext>
            </c:extLst>
          </c:dPt>
          <c:dPt>
            <c:idx val="10"/>
            <c:invertIfNegative val="0"/>
            <c:bubble3D val="0"/>
            <c:spPr>
              <a:solidFill>
                <a:srgbClr val="709D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DC9-4E10-B56C-435F1E4F736E}"/>
              </c:ext>
            </c:extLst>
          </c:dPt>
          <c:dPt>
            <c:idx val="11"/>
            <c:invertIfNegative val="0"/>
            <c:bubble3D val="0"/>
            <c:spPr>
              <a:solidFill>
                <a:srgbClr val="7E8C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C9-4E10-B56C-435F1E4F736E}"/>
              </c:ext>
            </c:extLst>
          </c:dPt>
          <c:dPt>
            <c:idx val="12"/>
            <c:invertIfNegative val="0"/>
            <c:bubble3D val="0"/>
            <c:spPr>
              <a:solidFill>
                <a:srgbClr val="8F7E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C9-4E10-B56C-435F1E4F736E}"/>
              </c:ext>
            </c:extLst>
          </c:dPt>
          <c:dPt>
            <c:idx val="13"/>
            <c:invertIfNegative val="0"/>
            <c:bubble3D val="0"/>
            <c:spPr>
              <a:solidFill>
                <a:srgbClr val="9D70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DC9-4E10-B56C-435F1E4F736E}"/>
              </c:ext>
            </c:extLst>
          </c:dPt>
          <c:dPt>
            <c:idx val="14"/>
            <c:invertIfNegative val="0"/>
            <c:bubble3D val="0"/>
            <c:spPr>
              <a:solidFill>
                <a:srgbClr val="AB62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DC9-4E10-B56C-435F1E4F736E}"/>
              </c:ext>
            </c:extLst>
          </c:dPt>
          <c:dPt>
            <c:idx val="15"/>
            <c:invertIfNegative val="0"/>
            <c:bubble3D val="0"/>
            <c:spPr>
              <a:solidFill>
                <a:srgbClr val="B854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DC9-4E10-B56C-435F1E4F736E}"/>
              </c:ext>
            </c:extLst>
          </c:dPt>
          <c:dPt>
            <c:idx val="16"/>
            <c:invertIfNegative val="0"/>
            <c:bubble3D val="0"/>
            <c:spPr>
              <a:solidFill>
                <a:srgbClr val="C746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DC9-4E10-B56C-435F1E4F736E}"/>
              </c:ext>
            </c:extLst>
          </c:dPt>
          <c:dPt>
            <c:idx val="17"/>
            <c:invertIfNegative val="0"/>
            <c:bubble3D val="0"/>
            <c:spPr>
              <a:solidFill>
                <a:srgbClr val="D538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DC9-4E10-B56C-435F1E4F736E}"/>
              </c:ext>
            </c:extLst>
          </c:dPt>
          <c:dPt>
            <c:idx val="18"/>
            <c:invertIfNegative val="0"/>
            <c:bubble3D val="0"/>
            <c:spPr>
              <a:solidFill>
                <a:srgbClr val="E32A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DC9-4E10-B56C-435F1E4F736E}"/>
              </c:ext>
            </c:extLst>
          </c:dPt>
          <c:dPt>
            <c:idx val="19"/>
            <c:invertIfNegative val="0"/>
            <c:bubble3D val="0"/>
            <c:spPr>
              <a:solidFill>
                <a:srgbClr val="E31C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DC9-4E10-B56C-435F1E4F736E}"/>
              </c:ext>
            </c:extLst>
          </c:dPt>
          <c:dPt>
            <c:idx val="20"/>
            <c:invertIfNegative val="0"/>
            <c:bubble3D val="0"/>
            <c:spPr>
              <a:solidFill>
                <a:srgbClr val="F10E00">
                  <a:alpha val="58824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DC9-4E10-B56C-435F1E4F736E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>
                  <a:alpha val="59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8DC9-4E10-B56C-435F1E4F736E}"/>
              </c:ext>
            </c:extLst>
          </c:dPt>
          <c:dPt>
            <c:idx val="2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8DC9-4E10-B56C-435F1E4F736E}"/>
              </c:ext>
            </c:extLst>
          </c:dPt>
          <c:dPt>
            <c:idx val="2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8DC9-4E10-B56C-435F1E4F736E}"/>
              </c:ext>
            </c:extLst>
          </c:dPt>
          <c:dPt>
            <c:idx val="2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8DC9-4E10-B56C-435F1E4F736E}"/>
              </c:ext>
            </c:extLst>
          </c:dPt>
          <c:dPt>
            <c:idx val="2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8DC9-4E10-B56C-435F1E4F736E}"/>
              </c:ext>
            </c:extLst>
          </c:dPt>
          <c:dPt>
            <c:idx val="2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8DC9-4E10-B56C-435F1E4F736E}"/>
              </c:ext>
            </c:extLst>
          </c:dPt>
          <c:dPt>
            <c:idx val="2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8DC9-4E10-B56C-435F1E4F736E}"/>
              </c:ext>
            </c:extLst>
          </c:dPt>
          <c:dPt>
            <c:idx val="2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8DC9-4E10-B56C-435F1E4F736E}"/>
              </c:ext>
            </c:extLst>
          </c:dPt>
          <c:dPt>
            <c:idx val="2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8DC9-4E10-B56C-435F1E4F736E}"/>
              </c:ext>
            </c:extLst>
          </c:dPt>
          <c:dPt>
            <c:idx val="3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8DC9-4E10-B56C-435F1E4F736E}"/>
              </c:ext>
            </c:extLst>
          </c:dPt>
          <c:dPt>
            <c:idx val="3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8DC9-4E10-B56C-435F1E4F736E}"/>
              </c:ext>
            </c:extLst>
          </c:dPt>
          <c:dPt>
            <c:idx val="3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8DC9-4E10-B56C-435F1E4F736E}"/>
              </c:ext>
            </c:extLst>
          </c:dPt>
          <c:trendline>
            <c:spPr>
              <a:ln w="38100" cap="rnd">
                <a:noFill/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'hisorical growth in deficit'!$B$1:$AH$1</c:f>
              <c:numCache>
                <c:formatCode>General</c:formatCode>
                <c:ptCount val="33"/>
                <c:pt idx="0">
                  <c:v>1916</c:v>
                </c:pt>
                <c:pt idx="1">
                  <c:v>1921</c:v>
                </c:pt>
                <c:pt idx="2">
                  <c:v>1926</c:v>
                </c:pt>
                <c:pt idx="3">
                  <c:v>1931</c:v>
                </c:pt>
                <c:pt idx="4">
                  <c:v>1936</c:v>
                </c:pt>
                <c:pt idx="5">
                  <c:v>1941</c:v>
                </c:pt>
                <c:pt idx="6">
                  <c:v>1946</c:v>
                </c:pt>
                <c:pt idx="7">
                  <c:v>1951</c:v>
                </c:pt>
                <c:pt idx="8">
                  <c:v>1956</c:v>
                </c:pt>
                <c:pt idx="9">
                  <c:v>1961</c:v>
                </c:pt>
                <c:pt idx="10">
                  <c:v>1966</c:v>
                </c:pt>
                <c:pt idx="11">
                  <c:v>1971</c:v>
                </c:pt>
                <c:pt idx="12">
                  <c:v>1976</c:v>
                </c:pt>
                <c:pt idx="13">
                  <c:v>1981</c:v>
                </c:pt>
                <c:pt idx="14">
                  <c:v>1986</c:v>
                </c:pt>
                <c:pt idx="15">
                  <c:v>1991</c:v>
                </c:pt>
                <c:pt idx="16">
                  <c:v>1996</c:v>
                </c:pt>
                <c:pt idx="17">
                  <c:v>2001</c:v>
                </c:pt>
                <c:pt idx="18">
                  <c:v>2006</c:v>
                </c:pt>
                <c:pt idx="19">
                  <c:v>2011</c:v>
                </c:pt>
                <c:pt idx="20">
                  <c:v>2016</c:v>
                </c:pt>
                <c:pt idx="21">
                  <c:v>2021</c:v>
                </c:pt>
                <c:pt idx="22">
                  <c:v>2026</c:v>
                </c:pt>
                <c:pt idx="23">
                  <c:v>2031</c:v>
                </c:pt>
                <c:pt idx="24">
                  <c:v>2036</c:v>
                </c:pt>
                <c:pt idx="25">
                  <c:v>2041</c:v>
                </c:pt>
                <c:pt idx="26">
                  <c:v>2046</c:v>
                </c:pt>
                <c:pt idx="27">
                  <c:v>2051</c:v>
                </c:pt>
                <c:pt idx="28">
                  <c:v>2056</c:v>
                </c:pt>
                <c:pt idx="29">
                  <c:v>2061</c:v>
                </c:pt>
                <c:pt idx="30">
                  <c:v>2066</c:v>
                </c:pt>
                <c:pt idx="31">
                  <c:v>2071</c:v>
                </c:pt>
                <c:pt idx="32">
                  <c:v>2076</c:v>
                </c:pt>
              </c:numCache>
            </c:numRef>
          </c:cat>
          <c:val>
            <c:numRef>
              <c:f>'hisorical growth in deficit'!$B$10:$AH$10</c:f>
              <c:numCache>
                <c:formatCode>_(* #,##0_);_(* \(#,##0\);_(* "-"_);_(@_)</c:formatCode>
                <c:ptCount val="33"/>
                <c:pt idx="0">
                  <c:v>1550282.4855434201</c:v>
                </c:pt>
                <c:pt idx="1">
                  <c:v>5104827.8330793446</c:v>
                </c:pt>
                <c:pt idx="2">
                  <c:v>12120847.755029324</c:v>
                </c:pt>
                <c:pt idx="3">
                  <c:v>19821571.661679961</c:v>
                </c:pt>
                <c:pt idx="4">
                  <c:v>30341000.736737192</c:v>
                </c:pt>
                <c:pt idx="5">
                  <c:v>42203273.081716076</c:v>
                </c:pt>
                <c:pt idx="6">
                  <c:v>57314786.965879902</c:v>
                </c:pt>
                <c:pt idx="7">
                  <c:v>73740497.76601699</c:v>
                </c:pt>
                <c:pt idx="8">
                  <c:v>92314943.836474895</c:v>
                </c:pt>
                <c:pt idx="9">
                  <c:v>113458491.84455183</c:v>
                </c:pt>
                <c:pt idx="10">
                  <c:v>141393260.85995984</c:v>
                </c:pt>
                <c:pt idx="11">
                  <c:v>168328840.58928698</c:v>
                </c:pt>
                <c:pt idx="12">
                  <c:v>196941220.31194562</c:v>
                </c:pt>
                <c:pt idx="13">
                  <c:v>227349886.42399707</c:v>
                </c:pt>
                <c:pt idx="14">
                  <c:v>257721414.59031644</c:v>
                </c:pt>
                <c:pt idx="15">
                  <c:v>287655664.92688429</c:v>
                </c:pt>
                <c:pt idx="16">
                  <c:v>316100342.35663813</c:v>
                </c:pt>
                <c:pt idx="17">
                  <c:v>343543552.91339403</c:v>
                </c:pt>
                <c:pt idx="18">
                  <c:v>366992755.77954733</c:v>
                </c:pt>
                <c:pt idx="19">
                  <c:v>392143013.34871966</c:v>
                </c:pt>
                <c:pt idx="20">
                  <c:v>412372183.52701432</c:v>
                </c:pt>
                <c:pt idx="21">
                  <c:v>463500000</c:v>
                </c:pt>
                <c:pt idx="22">
                  <c:v>421226775.02113533</c:v>
                </c:pt>
                <c:pt idx="23">
                  <c:v>337287285.18979132</c:v>
                </c:pt>
                <c:pt idx="24">
                  <c:v>249396081.34099621</c:v>
                </c:pt>
                <c:pt idx="25">
                  <c:v>177210530.77453548</c:v>
                </c:pt>
                <c:pt idx="26">
                  <c:v>101122813.3384091</c:v>
                </c:pt>
                <c:pt idx="27">
                  <c:v>67256139.24358815</c:v>
                </c:pt>
                <c:pt idx="28">
                  <c:v>65548720.874113366</c:v>
                </c:pt>
                <c:pt idx="29">
                  <c:v>56409348.620205835</c:v>
                </c:pt>
                <c:pt idx="30">
                  <c:v>51833981.79071787</c:v>
                </c:pt>
                <c:pt idx="31">
                  <c:v>40575596.824924715</c:v>
                </c:pt>
                <c:pt idx="32">
                  <c:v>24976506.371680345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8DC9-4E10-B56C-435F1E4F7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88442720"/>
        <c:axId val="188443048"/>
      </c:barChart>
      <c:catAx>
        <c:axId val="18844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43048"/>
        <c:crosses val="autoZero"/>
        <c:auto val="1"/>
        <c:lblAlgn val="ctr"/>
        <c:lblOffset val="100"/>
        <c:tickLblSkip val="1"/>
        <c:noMultiLvlLbl val="0"/>
      </c:catAx>
      <c:valAx>
        <c:axId val="18844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4427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7420403971242723E-2"/>
                <c:y val="0.4335268829955292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 rtl="0">
                    <a:defRPr sz="1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CA" dirty="0"/>
                    <a:t>Millions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rtl="0"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b="0" i="0" u="none" baseline="0"/>
              <a:t>Dépenses prévues pour le remplacement des infrastructures </a:t>
            </a:r>
          </a:p>
          <a:p>
            <a:pPr rtl="0">
              <a:defRPr sz="1600"/>
            </a:pPr>
            <a:r>
              <a:rPr lang="fr-ca" sz="1600" b="0" i="0" u="none" baseline="0"/>
              <a:t>2022-2121 (rattrapage sur 25 ans)</a:t>
            </a:r>
            <a:endParaRPr lang="fr-ca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'Spending by 5 years'!$A$23</c:f>
              <c:strCache>
                <c:ptCount val="1"/>
                <c:pt idx="0">
                  <c:v>Échéance à venir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'Spending by 5 years'!$B$22:$U$22</c:f>
              <c:strCache>
                <c:ptCount val="20"/>
                <c:pt idx="0">
                  <c:v> 2022-2026 </c:v>
                </c:pt>
                <c:pt idx="1">
                  <c:v> 2027-2031 </c:v>
                </c:pt>
                <c:pt idx="2">
                  <c:v> 2032-2036 </c:v>
                </c:pt>
                <c:pt idx="3">
                  <c:v> 2037-2041 </c:v>
                </c:pt>
                <c:pt idx="4">
                  <c:v> 2042-2046 </c:v>
                </c:pt>
                <c:pt idx="5">
                  <c:v> 2047-2051 </c:v>
                </c:pt>
                <c:pt idx="6">
                  <c:v>2052-2056</c:v>
                </c:pt>
                <c:pt idx="7">
                  <c:v>2057-2061</c:v>
                </c:pt>
                <c:pt idx="8">
                  <c:v>2062-2066</c:v>
                </c:pt>
                <c:pt idx="9">
                  <c:v>2067-2071</c:v>
                </c:pt>
                <c:pt idx="10">
                  <c:v>2072-2076</c:v>
                </c:pt>
                <c:pt idx="11">
                  <c:v>2077-2081</c:v>
                </c:pt>
                <c:pt idx="12">
                  <c:v>2082-2086</c:v>
                </c:pt>
                <c:pt idx="13">
                  <c:v>2087-2091</c:v>
                </c:pt>
                <c:pt idx="14">
                  <c:v>2092-2096</c:v>
                </c:pt>
                <c:pt idx="15">
                  <c:v>2097-2101</c:v>
                </c:pt>
                <c:pt idx="16">
                  <c:v>2102-2106</c:v>
                </c:pt>
                <c:pt idx="17">
                  <c:v>2107-2111</c:v>
                </c:pt>
                <c:pt idx="18">
                  <c:v>2112-2116</c:v>
                </c:pt>
                <c:pt idx="19">
                  <c:v>2117-2121</c:v>
                </c:pt>
              </c:strCache>
            </c:strRef>
          </c:cat>
          <c:val>
            <c:numRef>
              <c:f>'Spending by 5 years'!$B$23:$U$23</c:f>
              <c:numCache>
                <c:formatCode>_(* #,##0_);_(* \(#,##0\);_(* "-"_);_(@_)</c:formatCode>
                <c:ptCount val="20"/>
                <c:pt idx="0">
                  <c:v>30808418.552412979</c:v>
                </c:pt>
                <c:pt idx="1">
                  <c:v>37459266.079859033</c:v>
                </c:pt>
                <c:pt idx="2">
                  <c:v>46795755.977866776</c:v>
                </c:pt>
                <c:pt idx="3">
                  <c:v>37690823.598648719</c:v>
                </c:pt>
                <c:pt idx="4">
                  <c:v>33842944.443948008</c:v>
                </c:pt>
                <c:pt idx="5">
                  <c:v>58221617.341332883</c:v>
                </c:pt>
                <c:pt idx="6">
                  <c:v>47757126.215804555</c:v>
                </c:pt>
                <c:pt idx="7">
                  <c:v>39571905.994256407</c:v>
                </c:pt>
                <c:pt idx="8">
                  <c:v>29371908.713944107</c:v>
                </c:pt>
                <c:pt idx="9">
                  <c:v>40763523.15434406</c:v>
                </c:pt>
                <c:pt idx="10">
                  <c:v>49379837.690348059</c:v>
                </c:pt>
                <c:pt idx="11">
                  <c:v>29101328.543235339</c:v>
                </c:pt>
                <c:pt idx="12">
                  <c:v>38526636.055639595</c:v>
                </c:pt>
                <c:pt idx="13">
                  <c:v>39925457.961944997</c:v>
                </c:pt>
                <c:pt idx="14">
                  <c:v>51925248.852375761</c:v>
                </c:pt>
                <c:pt idx="15">
                  <c:v>81639972.349167109</c:v>
                </c:pt>
                <c:pt idx="16">
                  <c:v>80394972.777965322</c:v>
                </c:pt>
                <c:pt idx="17">
                  <c:v>96281770.471477076</c:v>
                </c:pt>
                <c:pt idx="18">
                  <c:v>98467865.810628489</c:v>
                </c:pt>
                <c:pt idx="19">
                  <c:v>79878108.46547097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E-44E9-A2A1-F1327F2E8ECA}"/>
            </c:ext>
          </c:extLst>
        </c:ser>
        <c:ser>
          <c:idx val="1"/>
          <c:order val="1"/>
          <c:tx>
            <c:strRef>
              <c:f>'Spending by 5 years'!$A$24</c:f>
              <c:strCache>
                <c:ptCount val="1"/>
                <c:pt idx="0">
                  <c:v>En souffrance</c:v>
                </c:pt>
              </c:strCache>
            </c:strRef>
          </c:tx>
          <c:spPr>
            <a:solidFill>
              <a:srgbClr val="FF0000">
                <a:alpha val="52000"/>
              </a:srgbClr>
            </a:solidFill>
            <a:ln>
              <a:noFill/>
            </a:ln>
            <a:effectLst/>
          </c:spPr>
          <c:invertIfNegative val="0"/>
          <c:cat>
            <c:strRef>
              <c:f>'Spending by 5 years'!$B$22:$U$22</c:f>
              <c:strCache>
                <c:ptCount val="20"/>
                <c:pt idx="0">
                  <c:v> 2022-2026 </c:v>
                </c:pt>
                <c:pt idx="1">
                  <c:v> 2027-2031 </c:v>
                </c:pt>
                <c:pt idx="2">
                  <c:v> 2032-2036 </c:v>
                </c:pt>
                <c:pt idx="3">
                  <c:v> 2037-2041 </c:v>
                </c:pt>
                <c:pt idx="4">
                  <c:v> 2042-2046 </c:v>
                </c:pt>
                <c:pt idx="5">
                  <c:v> 2047-2051 </c:v>
                </c:pt>
                <c:pt idx="6">
                  <c:v>2052-2056</c:v>
                </c:pt>
                <c:pt idx="7">
                  <c:v>2057-2061</c:v>
                </c:pt>
                <c:pt idx="8">
                  <c:v>2062-2066</c:v>
                </c:pt>
                <c:pt idx="9">
                  <c:v>2067-2071</c:v>
                </c:pt>
                <c:pt idx="10">
                  <c:v>2072-2076</c:v>
                </c:pt>
                <c:pt idx="11">
                  <c:v>2077-2081</c:v>
                </c:pt>
                <c:pt idx="12">
                  <c:v>2082-2086</c:v>
                </c:pt>
                <c:pt idx="13">
                  <c:v>2087-2091</c:v>
                </c:pt>
                <c:pt idx="14">
                  <c:v>2092-2096</c:v>
                </c:pt>
                <c:pt idx="15">
                  <c:v>2097-2101</c:v>
                </c:pt>
                <c:pt idx="16">
                  <c:v>2102-2106</c:v>
                </c:pt>
                <c:pt idx="17">
                  <c:v>2107-2111</c:v>
                </c:pt>
                <c:pt idx="18">
                  <c:v>2112-2116</c:v>
                </c:pt>
                <c:pt idx="19">
                  <c:v>2117-2121</c:v>
                </c:pt>
              </c:strCache>
            </c:strRef>
          </c:cat>
          <c:val>
            <c:numRef>
              <c:f>'Spending by 5 years'!$B$24:$U$24</c:f>
              <c:numCache>
                <c:formatCode>_(* #,##0_);_(* \(#,##0\);_(* "-"_);_(@_)</c:formatCode>
                <c:ptCount val="20"/>
                <c:pt idx="0">
                  <c:v>54772365.175209545</c:v>
                </c:pt>
                <c:pt idx="1">
                  <c:v>54772365.175209545</c:v>
                </c:pt>
                <c:pt idx="2">
                  <c:v>54772365.175209545</c:v>
                </c:pt>
                <c:pt idx="3">
                  <c:v>54772365.175209545</c:v>
                </c:pt>
                <c:pt idx="4">
                  <c:v>54772365.175209545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CE-44E9-A2A1-F1327F2E8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949652936"/>
        <c:axId val="949657200"/>
      </c:barChart>
      <c:lineChart>
        <c:grouping val="standard"/>
        <c:varyColors val="0"/>
        <c:ser>
          <c:idx val="2"/>
          <c:order val="2"/>
          <c:tx>
            <c:strRef>
              <c:f>'Spending by 5 years'!$A$25</c:f>
              <c:strCache>
                <c:ptCount val="1"/>
                <c:pt idx="0">
                  <c:v>Actuel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'Spending by 5 years'!$B$25:$U$25</c:f>
              <c:numCache>
                <c:formatCode>_(* #,##0_);_(* \(#,##0\);_(* "-"??_);_(@_)</c:formatCode>
                <c:ptCount val="20"/>
                <c:pt idx="0">
                  <c:v>41000000</c:v>
                </c:pt>
                <c:pt idx="1">
                  <c:v>41000000</c:v>
                </c:pt>
                <c:pt idx="2">
                  <c:v>41000000</c:v>
                </c:pt>
                <c:pt idx="3">
                  <c:v>41000000</c:v>
                </c:pt>
                <c:pt idx="4">
                  <c:v>41000000</c:v>
                </c:pt>
                <c:pt idx="5">
                  <c:v>41000000</c:v>
                </c:pt>
                <c:pt idx="6">
                  <c:v>41000000</c:v>
                </c:pt>
                <c:pt idx="7">
                  <c:v>41000000</c:v>
                </c:pt>
                <c:pt idx="8">
                  <c:v>41000000</c:v>
                </c:pt>
                <c:pt idx="9">
                  <c:v>41000000</c:v>
                </c:pt>
                <c:pt idx="10">
                  <c:v>41000000</c:v>
                </c:pt>
                <c:pt idx="11">
                  <c:v>41000000</c:v>
                </c:pt>
                <c:pt idx="12">
                  <c:v>41000000</c:v>
                </c:pt>
                <c:pt idx="13">
                  <c:v>41000000</c:v>
                </c:pt>
                <c:pt idx="14">
                  <c:v>41000000</c:v>
                </c:pt>
                <c:pt idx="15">
                  <c:v>41000000</c:v>
                </c:pt>
                <c:pt idx="16">
                  <c:v>41000000</c:v>
                </c:pt>
                <c:pt idx="17">
                  <c:v>41000000</c:v>
                </c:pt>
                <c:pt idx="18">
                  <c:v>41000000</c:v>
                </c:pt>
                <c:pt idx="19">
                  <c:v>41000000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CE-44E9-A2A1-F1327F2E8ECA}"/>
            </c:ext>
          </c:extLst>
        </c:ser>
        <c:ser>
          <c:idx val="3"/>
          <c:order val="3"/>
          <c:tx>
            <c:strRef>
              <c:f>'Spending by 5 years'!$A$26</c:f>
              <c:strCache>
                <c:ptCount val="1"/>
                <c:pt idx="0">
                  <c:v>Durable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'Spending by 5 years'!$B$26:$U$26</c:f>
              <c:numCache>
                <c:formatCode>_(* #,##0_);_(* \(#,##0\);_(* "-"_);_(@_)</c:formatCode>
                <c:ptCount val="20"/>
                <c:pt idx="0">
                  <c:v>64000000</c:v>
                </c:pt>
                <c:pt idx="1">
                  <c:v>64000000</c:v>
                </c:pt>
                <c:pt idx="2">
                  <c:v>64000000</c:v>
                </c:pt>
                <c:pt idx="3">
                  <c:v>64000000</c:v>
                </c:pt>
                <c:pt idx="4">
                  <c:v>64000000</c:v>
                </c:pt>
                <c:pt idx="5">
                  <c:v>64000000</c:v>
                </c:pt>
                <c:pt idx="6">
                  <c:v>64000000</c:v>
                </c:pt>
                <c:pt idx="7">
                  <c:v>64000000</c:v>
                </c:pt>
                <c:pt idx="8">
                  <c:v>64000000</c:v>
                </c:pt>
                <c:pt idx="9">
                  <c:v>64000000</c:v>
                </c:pt>
                <c:pt idx="10">
                  <c:v>64000000</c:v>
                </c:pt>
                <c:pt idx="11">
                  <c:v>64000000</c:v>
                </c:pt>
                <c:pt idx="12">
                  <c:v>64000000</c:v>
                </c:pt>
                <c:pt idx="13">
                  <c:v>64000000</c:v>
                </c:pt>
                <c:pt idx="14">
                  <c:v>64000000</c:v>
                </c:pt>
                <c:pt idx="15">
                  <c:v>64000000</c:v>
                </c:pt>
                <c:pt idx="16">
                  <c:v>64000000</c:v>
                </c:pt>
                <c:pt idx="17">
                  <c:v>64000000</c:v>
                </c:pt>
                <c:pt idx="18">
                  <c:v>64000000</c:v>
                </c:pt>
                <c:pt idx="19">
                  <c:v>64000000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CE-44E9-A2A1-F1327F2E8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652936"/>
        <c:axId val="949657200"/>
      </c:lineChart>
      <c:catAx>
        <c:axId val="94965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657200"/>
        <c:crosses val="autoZero"/>
        <c:auto val="1"/>
        <c:lblAlgn val="ctr"/>
        <c:lblOffset val="100"/>
        <c:noMultiLvlLbl val="0"/>
      </c:catAx>
      <c:valAx>
        <c:axId val="949657200"/>
        <c:scaling>
          <c:orientation val="minMax"/>
          <c:max val="1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#,#00_);_(* \(##,#0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652936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 rtl="0"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CA" dirty="0"/>
                    <a:t>Millions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rtl="0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b="0" i="0" u="none" baseline="0"/>
              <a:t>Prévisions des réserves </a:t>
            </a:r>
          </a:p>
          <a:p>
            <a:pPr rtl="0">
              <a:defRPr sz="1600"/>
            </a:pPr>
            <a:r>
              <a:rPr lang="fr-ca" sz="1600" b="0" i="0" u="none" baseline="0"/>
              <a:t>Financement 2017 par rapport au financement actuel et durable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'Reserve forecasts'!$A$34</c:f>
              <c:strCache>
                <c:ptCount val="1"/>
                <c:pt idx="0">
                  <c:v> Financement en 2017  </c:v>
                </c:pt>
              </c:strCache>
            </c:strRef>
          </c:tx>
          <c:spPr>
            <a:ln w="730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'Reserve forecasts'!$B$34:$CW$34</c:f>
              <c:numCache>
                <c:formatCode>_(* #,##0_);_(* \(#,##0\);_(* "-"_);_(@_)</c:formatCode>
                <c:ptCount val="100"/>
                <c:pt idx="0">
                  <c:v>33141385.643077128</c:v>
                </c:pt>
                <c:pt idx="1">
                  <c:v>20379978.54891637</c:v>
                </c:pt>
                <c:pt idx="2">
                  <c:v>6588755.3218458742</c:v>
                </c:pt>
                <c:pt idx="3">
                  <c:v>-8833077.0726163574</c:v>
                </c:pt>
                <c:pt idx="4">
                  <c:v>-20380783.727622524</c:v>
                </c:pt>
                <c:pt idx="5">
                  <c:v>-34663607.68949724</c:v>
                </c:pt>
                <c:pt idx="6">
                  <c:v>-51994927.78330265</c:v>
                </c:pt>
                <c:pt idx="7">
                  <c:v>-66007176.901767969</c:v>
                </c:pt>
                <c:pt idx="8">
                  <c:v>-79168568.032325268</c:v>
                </c:pt>
                <c:pt idx="9">
                  <c:v>-94112414.982691094</c:v>
                </c:pt>
                <c:pt idx="10">
                  <c:v>-111927151.38815875</c:v>
                </c:pt>
                <c:pt idx="11">
                  <c:v>-128403872.09038553</c:v>
                </c:pt>
                <c:pt idx="12">
                  <c:v>-143396665.30903855</c:v>
                </c:pt>
                <c:pt idx="13">
                  <c:v>-164351712.88965124</c:v>
                </c:pt>
                <c:pt idx="14">
                  <c:v>-177180536.1357674</c:v>
                </c:pt>
                <c:pt idx="15">
                  <c:v>-191197954.67032558</c:v>
                </c:pt>
                <c:pt idx="16">
                  <c:v>-204832726.32659245</c:v>
                </c:pt>
                <c:pt idx="17">
                  <c:v>-220272117.16747087</c:v>
                </c:pt>
                <c:pt idx="18">
                  <c:v>-235460944.12292531</c:v>
                </c:pt>
                <c:pt idx="19">
                  <c:v>-251143724.90962565</c:v>
                </c:pt>
                <c:pt idx="20">
                  <c:v>-266640415.9167828</c:v>
                </c:pt>
                <c:pt idx="21">
                  <c:v>-278739226.30989975</c:v>
                </c:pt>
                <c:pt idx="22">
                  <c:v>-292051157.80258787</c:v>
                </c:pt>
                <c:pt idx="23">
                  <c:v>-307266195.85952342</c:v>
                </c:pt>
                <c:pt idx="24">
                  <c:v>-321259034.5287832</c:v>
                </c:pt>
                <c:pt idx="25">
                  <c:v>-328226714.30746013</c:v>
                </c:pt>
                <c:pt idx="26">
                  <c:v>-336703715.6498763</c:v>
                </c:pt>
                <c:pt idx="27">
                  <c:v>-344212711.49274695</c:v>
                </c:pt>
                <c:pt idx="28">
                  <c:v>-352501052.8742581</c:v>
                </c:pt>
                <c:pt idx="29">
                  <c:v>-360980651.87011606</c:v>
                </c:pt>
                <c:pt idx="30">
                  <c:v>-369389263.06901884</c:v>
                </c:pt>
                <c:pt idx="31">
                  <c:v>-377785041.42885715</c:v>
                </c:pt>
                <c:pt idx="32">
                  <c:v>-382772791.91055131</c:v>
                </c:pt>
                <c:pt idx="33">
                  <c:v>-387401161.29306716</c:v>
                </c:pt>
                <c:pt idx="34">
                  <c:v>-390237778.08592057</c:v>
                </c:pt>
                <c:pt idx="35">
                  <c:v>-394822121.51222396</c:v>
                </c:pt>
                <c:pt idx="36">
                  <c:v>-398674239.05067271</c:v>
                </c:pt>
                <c:pt idx="37">
                  <c:v>-401611402.9653914</c:v>
                </c:pt>
                <c:pt idx="38">
                  <c:v>-409866647.79092836</c:v>
                </c:pt>
                <c:pt idx="39">
                  <c:v>-411309684.08017701</c:v>
                </c:pt>
                <c:pt idx="40">
                  <c:v>-415235461.26915795</c:v>
                </c:pt>
                <c:pt idx="41">
                  <c:v>-416089797.47956502</c:v>
                </c:pt>
                <c:pt idx="42">
                  <c:v>-418126084.03215915</c:v>
                </c:pt>
                <c:pt idx="43">
                  <c:v>-419989200.74533647</c:v>
                </c:pt>
                <c:pt idx="44">
                  <c:v>-422181592.79412115</c:v>
                </c:pt>
                <c:pt idx="45">
                  <c:v>-426017470.01889884</c:v>
                </c:pt>
                <c:pt idx="46">
                  <c:v>-431097110.90034348</c:v>
                </c:pt>
                <c:pt idx="47">
                  <c:v>-433434311.58415926</c:v>
                </c:pt>
                <c:pt idx="48">
                  <c:v>-439273762.53700215</c:v>
                </c:pt>
                <c:pt idx="49">
                  <c:v>-444445115.94846523</c:v>
                </c:pt>
                <c:pt idx="50">
                  <c:v>-454927459.84903026</c:v>
                </c:pt>
                <c:pt idx="51">
                  <c:v>-461528874.87539083</c:v>
                </c:pt>
                <c:pt idx="52">
                  <c:v>-465615475.72217095</c:v>
                </c:pt>
                <c:pt idx="53">
                  <c:v>-474040351.54492676</c:v>
                </c:pt>
                <c:pt idx="54">
                  <c:v>-475324953.63881326</c:v>
                </c:pt>
                <c:pt idx="55">
                  <c:v>-476644480.92623568</c:v>
                </c:pt>
                <c:pt idx="56">
                  <c:v>-478825315.28457379</c:v>
                </c:pt>
                <c:pt idx="57">
                  <c:v>-481964048.05840909</c:v>
                </c:pt>
                <c:pt idx="58">
                  <c:v>-482193917.03484756</c:v>
                </c:pt>
                <c:pt idx="59">
                  <c:v>-485926282.18204856</c:v>
                </c:pt>
                <c:pt idx="60">
                  <c:v>-491095611.65188366</c:v>
                </c:pt>
                <c:pt idx="61">
                  <c:v>-495144713.55458409</c:v>
                </c:pt>
                <c:pt idx="62">
                  <c:v>-498186376.51924199</c:v>
                </c:pt>
                <c:pt idx="63">
                  <c:v>-503296217.0669533</c:v>
                </c:pt>
                <c:pt idx="64">
                  <c:v>-505952918.23768812</c:v>
                </c:pt>
                <c:pt idx="65">
                  <c:v>-509425861.07792366</c:v>
                </c:pt>
                <c:pt idx="66">
                  <c:v>-514683644.54081041</c:v>
                </c:pt>
                <c:pt idx="67">
                  <c:v>-518492221.23167157</c:v>
                </c:pt>
                <c:pt idx="68">
                  <c:v>-521058356.30809885</c:v>
                </c:pt>
                <c:pt idx="69">
                  <c:v>-527378376.19963306</c:v>
                </c:pt>
                <c:pt idx="70">
                  <c:v>-538310056.33710694</c:v>
                </c:pt>
                <c:pt idx="71">
                  <c:v>-544061527.58761334</c:v>
                </c:pt>
                <c:pt idx="72">
                  <c:v>-547913780.75279415</c:v>
                </c:pt>
                <c:pt idx="73">
                  <c:v>-556210592.86711562</c:v>
                </c:pt>
                <c:pt idx="74">
                  <c:v>-560803625.05200875</c:v>
                </c:pt>
                <c:pt idx="75">
                  <c:v>-571683771.9300983</c:v>
                </c:pt>
                <c:pt idx="76">
                  <c:v>-582401874.34116542</c:v>
                </c:pt>
                <c:pt idx="77">
                  <c:v>-594226825.12962365</c:v>
                </c:pt>
                <c:pt idx="78">
                  <c:v>-613056629.88564754</c:v>
                </c:pt>
                <c:pt idx="79">
                  <c:v>-623943597.40117598</c:v>
                </c:pt>
                <c:pt idx="80">
                  <c:v>-637913483.10917926</c:v>
                </c:pt>
                <c:pt idx="81">
                  <c:v>-649657947.31677437</c:v>
                </c:pt>
                <c:pt idx="82">
                  <c:v>-660228008.08745849</c:v>
                </c:pt>
                <c:pt idx="83">
                  <c:v>-673733638.18176591</c:v>
                </c:pt>
                <c:pt idx="84">
                  <c:v>-685838570.17914116</c:v>
                </c:pt>
                <c:pt idx="85">
                  <c:v>-699386368.78236258</c:v>
                </c:pt>
                <c:pt idx="86">
                  <c:v>-714143238.17687488</c:v>
                </c:pt>
                <c:pt idx="87">
                  <c:v>-729019989.87507951</c:v>
                </c:pt>
                <c:pt idx="88">
                  <c:v>-747759213.1078757</c:v>
                </c:pt>
                <c:pt idx="89">
                  <c:v>-763620340.65061831</c:v>
                </c:pt>
                <c:pt idx="90">
                  <c:v>-780646185.71372128</c:v>
                </c:pt>
                <c:pt idx="91">
                  <c:v>-798146559.23897052</c:v>
                </c:pt>
                <c:pt idx="92">
                  <c:v>-814515965.84364343</c:v>
                </c:pt>
                <c:pt idx="93">
                  <c:v>-829692415.32296145</c:v>
                </c:pt>
                <c:pt idx="94">
                  <c:v>-843588206.46124685</c:v>
                </c:pt>
                <c:pt idx="95">
                  <c:v>-854980271.76053703</c:v>
                </c:pt>
                <c:pt idx="96">
                  <c:v>-866079078.5618006</c:v>
                </c:pt>
                <c:pt idx="97">
                  <c:v>-875437066.67427588</c:v>
                </c:pt>
                <c:pt idx="98">
                  <c:v>-893625367.82352054</c:v>
                </c:pt>
                <c:pt idx="99">
                  <c:v>-904966314.92671788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5E-43D3-A02E-3A7E87ED0561}"/>
            </c:ext>
          </c:extLst>
        </c:ser>
        <c:ser>
          <c:idx val="0"/>
          <c:order val="1"/>
          <c:tx>
            <c:strRef>
              <c:f>'Reserve forecasts'!$A$30</c:f>
              <c:strCache>
                <c:ptCount val="1"/>
                <c:pt idx="0">
                  <c:v> Financement actuel </c:v>
                </c:pt>
              </c:strCache>
            </c:strRef>
          </c:tx>
          <c:spPr>
            <a:ln w="698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'Reserve forecasts'!$B$1:$CW$1</c:f>
              <c:numCache>
                <c:formatCode>General</c:formatCode>
                <c:ptCount val="10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  <c:pt idx="29">
                  <c:v>2051</c:v>
                </c:pt>
                <c:pt idx="30">
                  <c:v>2052</c:v>
                </c:pt>
                <c:pt idx="31">
                  <c:v>2053</c:v>
                </c:pt>
                <c:pt idx="32">
                  <c:v>2054</c:v>
                </c:pt>
                <c:pt idx="33">
                  <c:v>2055</c:v>
                </c:pt>
                <c:pt idx="34">
                  <c:v>2056</c:v>
                </c:pt>
                <c:pt idx="35">
                  <c:v>2057</c:v>
                </c:pt>
                <c:pt idx="36">
                  <c:v>2058</c:v>
                </c:pt>
                <c:pt idx="37">
                  <c:v>2059</c:v>
                </c:pt>
                <c:pt idx="38">
                  <c:v>2060</c:v>
                </c:pt>
                <c:pt idx="39">
                  <c:v>2061</c:v>
                </c:pt>
                <c:pt idx="40">
                  <c:v>2062</c:v>
                </c:pt>
                <c:pt idx="41">
                  <c:v>2063</c:v>
                </c:pt>
                <c:pt idx="42">
                  <c:v>2064</c:v>
                </c:pt>
                <c:pt idx="43">
                  <c:v>2065</c:v>
                </c:pt>
                <c:pt idx="44">
                  <c:v>2066</c:v>
                </c:pt>
                <c:pt idx="45">
                  <c:v>2067</c:v>
                </c:pt>
                <c:pt idx="46">
                  <c:v>2068</c:v>
                </c:pt>
                <c:pt idx="47">
                  <c:v>2069</c:v>
                </c:pt>
                <c:pt idx="48">
                  <c:v>2070</c:v>
                </c:pt>
                <c:pt idx="49">
                  <c:v>2071</c:v>
                </c:pt>
                <c:pt idx="50">
                  <c:v>2072</c:v>
                </c:pt>
                <c:pt idx="51">
                  <c:v>2073</c:v>
                </c:pt>
                <c:pt idx="52">
                  <c:v>2074</c:v>
                </c:pt>
                <c:pt idx="53">
                  <c:v>2075</c:v>
                </c:pt>
                <c:pt idx="54">
                  <c:v>2076</c:v>
                </c:pt>
                <c:pt idx="55">
                  <c:v>2077</c:v>
                </c:pt>
                <c:pt idx="56">
                  <c:v>2078</c:v>
                </c:pt>
                <c:pt idx="57">
                  <c:v>2079</c:v>
                </c:pt>
                <c:pt idx="58">
                  <c:v>2080</c:v>
                </c:pt>
                <c:pt idx="59">
                  <c:v>2081</c:v>
                </c:pt>
                <c:pt idx="60">
                  <c:v>2082</c:v>
                </c:pt>
                <c:pt idx="61">
                  <c:v>2083</c:v>
                </c:pt>
                <c:pt idx="62">
                  <c:v>2084</c:v>
                </c:pt>
                <c:pt idx="63">
                  <c:v>2085</c:v>
                </c:pt>
                <c:pt idx="64">
                  <c:v>2086</c:v>
                </c:pt>
                <c:pt idx="65">
                  <c:v>2087</c:v>
                </c:pt>
                <c:pt idx="66">
                  <c:v>2088</c:v>
                </c:pt>
                <c:pt idx="67">
                  <c:v>2089</c:v>
                </c:pt>
                <c:pt idx="68">
                  <c:v>2090</c:v>
                </c:pt>
                <c:pt idx="69">
                  <c:v>2091</c:v>
                </c:pt>
                <c:pt idx="70">
                  <c:v>2092</c:v>
                </c:pt>
                <c:pt idx="71">
                  <c:v>2093</c:v>
                </c:pt>
                <c:pt idx="72">
                  <c:v>2094</c:v>
                </c:pt>
                <c:pt idx="73">
                  <c:v>2095</c:v>
                </c:pt>
                <c:pt idx="74">
                  <c:v>2096</c:v>
                </c:pt>
                <c:pt idx="75">
                  <c:v>2097</c:v>
                </c:pt>
                <c:pt idx="76">
                  <c:v>2098</c:v>
                </c:pt>
                <c:pt idx="77">
                  <c:v>2099</c:v>
                </c:pt>
                <c:pt idx="78">
                  <c:v>2100</c:v>
                </c:pt>
                <c:pt idx="79">
                  <c:v>2101</c:v>
                </c:pt>
                <c:pt idx="80">
                  <c:v>2102</c:v>
                </c:pt>
                <c:pt idx="81">
                  <c:v>2103</c:v>
                </c:pt>
                <c:pt idx="82">
                  <c:v>2104</c:v>
                </c:pt>
                <c:pt idx="83">
                  <c:v>2105</c:v>
                </c:pt>
                <c:pt idx="84">
                  <c:v>2106</c:v>
                </c:pt>
                <c:pt idx="85">
                  <c:v>2107</c:v>
                </c:pt>
                <c:pt idx="86">
                  <c:v>2108</c:v>
                </c:pt>
                <c:pt idx="87">
                  <c:v>2109</c:v>
                </c:pt>
                <c:pt idx="88">
                  <c:v>2110</c:v>
                </c:pt>
                <c:pt idx="89">
                  <c:v>2111</c:v>
                </c:pt>
                <c:pt idx="90">
                  <c:v>2112</c:v>
                </c:pt>
                <c:pt idx="91">
                  <c:v>2113</c:v>
                </c:pt>
                <c:pt idx="92">
                  <c:v>2114</c:v>
                </c:pt>
                <c:pt idx="93">
                  <c:v>2115</c:v>
                </c:pt>
                <c:pt idx="94">
                  <c:v>2116</c:v>
                </c:pt>
                <c:pt idx="95">
                  <c:v>2117</c:v>
                </c:pt>
                <c:pt idx="96">
                  <c:v>2118</c:v>
                </c:pt>
                <c:pt idx="97">
                  <c:v>2119</c:v>
                </c:pt>
                <c:pt idx="98">
                  <c:v>2120</c:v>
                </c:pt>
                <c:pt idx="99">
                  <c:v>2121</c:v>
                </c:pt>
              </c:numCache>
            </c:numRef>
          </c:cat>
          <c:val>
            <c:numRef>
              <c:f>'Reserve forecasts'!$B$30:$CW$30</c:f>
              <c:numCache>
                <c:formatCode>_(* #,##0_);_(* \(#,##0\);_(* "-"_);_(@_)</c:formatCode>
                <c:ptCount val="100"/>
                <c:pt idx="0">
                  <c:v>37641385.643077128</c:v>
                </c:pt>
                <c:pt idx="1">
                  <c:v>29379978.54891637</c:v>
                </c:pt>
                <c:pt idx="2">
                  <c:v>20088755.321845874</c:v>
                </c:pt>
                <c:pt idx="3">
                  <c:v>9166922.9273836426</c:v>
                </c:pt>
                <c:pt idx="4">
                  <c:v>2119216.272377478</c:v>
                </c:pt>
                <c:pt idx="5">
                  <c:v>-7663607.689497238</c:v>
                </c:pt>
                <c:pt idx="6">
                  <c:v>-20494927.783302642</c:v>
                </c:pt>
                <c:pt idx="7">
                  <c:v>-30007176.901767962</c:v>
                </c:pt>
                <c:pt idx="8">
                  <c:v>-38668568.03232526</c:v>
                </c:pt>
                <c:pt idx="9">
                  <c:v>-49112414.982691094</c:v>
                </c:pt>
                <c:pt idx="10">
                  <c:v>-62427151.388158754</c:v>
                </c:pt>
                <c:pt idx="11">
                  <c:v>-74403872.090385526</c:v>
                </c:pt>
                <c:pt idx="12">
                  <c:v>-84896665.30903855</c:v>
                </c:pt>
                <c:pt idx="13">
                  <c:v>-101351712.88965124</c:v>
                </c:pt>
                <c:pt idx="14">
                  <c:v>-109680536.13576742</c:v>
                </c:pt>
                <c:pt idx="15">
                  <c:v>-119197954.67032561</c:v>
                </c:pt>
                <c:pt idx="16">
                  <c:v>-128332726.32659249</c:v>
                </c:pt>
                <c:pt idx="17">
                  <c:v>-139272117.1674709</c:v>
                </c:pt>
                <c:pt idx="18">
                  <c:v>-149960944.12292534</c:v>
                </c:pt>
                <c:pt idx="19">
                  <c:v>-161143724.90962568</c:v>
                </c:pt>
                <c:pt idx="20">
                  <c:v>-172140415.91678286</c:v>
                </c:pt>
                <c:pt idx="21">
                  <c:v>-179739226.30989978</c:v>
                </c:pt>
                <c:pt idx="22">
                  <c:v>-188551157.80258793</c:v>
                </c:pt>
                <c:pt idx="23">
                  <c:v>-199266195.85952348</c:v>
                </c:pt>
                <c:pt idx="24">
                  <c:v>-208759034.52878326</c:v>
                </c:pt>
                <c:pt idx="25">
                  <c:v>-211226714.30746022</c:v>
                </c:pt>
                <c:pt idx="26">
                  <c:v>-215203715.64987642</c:v>
                </c:pt>
                <c:pt idx="27">
                  <c:v>-218212711.49274707</c:v>
                </c:pt>
                <c:pt idx="28">
                  <c:v>-222001052.87425822</c:v>
                </c:pt>
                <c:pt idx="29">
                  <c:v>-225980651.8701162</c:v>
                </c:pt>
                <c:pt idx="30">
                  <c:v>-229889263.06901899</c:v>
                </c:pt>
                <c:pt idx="31">
                  <c:v>-233785041.42885733</c:v>
                </c:pt>
                <c:pt idx="32">
                  <c:v>-234272791.91055152</c:v>
                </c:pt>
                <c:pt idx="33">
                  <c:v>-234401161.29306737</c:v>
                </c:pt>
                <c:pt idx="34">
                  <c:v>-232737778.08592075</c:v>
                </c:pt>
                <c:pt idx="35">
                  <c:v>-232822121.51222414</c:v>
                </c:pt>
                <c:pt idx="36">
                  <c:v>-232174239.05067289</c:v>
                </c:pt>
                <c:pt idx="37">
                  <c:v>-230611402.96539158</c:v>
                </c:pt>
                <c:pt idx="38">
                  <c:v>-234366647.79092854</c:v>
                </c:pt>
                <c:pt idx="39">
                  <c:v>-231309684.08017719</c:v>
                </c:pt>
                <c:pt idx="40">
                  <c:v>-230735461.26915812</c:v>
                </c:pt>
                <c:pt idx="41">
                  <c:v>-227089797.4795652</c:v>
                </c:pt>
                <c:pt idx="42">
                  <c:v>-224626084.03215936</c:v>
                </c:pt>
                <c:pt idx="43">
                  <c:v>-221989200.74533665</c:v>
                </c:pt>
                <c:pt idx="44">
                  <c:v>-219681592.7941213</c:v>
                </c:pt>
                <c:pt idx="45">
                  <c:v>-219017470.01889896</c:v>
                </c:pt>
                <c:pt idx="46">
                  <c:v>-219597110.90034363</c:v>
                </c:pt>
                <c:pt idx="47">
                  <c:v>-217434311.5841594</c:v>
                </c:pt>
                <c:pt idx="48">
                  <c:v>-218773762.5370023</c:v>
                </c:pt>
                <c:pt idx="49">
                  <c:v>-219445115.94846535</c:v>
                </c:pt>
                <c:pt idx="50">
                  <c:v>-225427459.84903041</c:v>
                </c:pt>
                <c:pt idx="51">
                  <c:v>-227528874.87539095</c:v>
                </c:pt>
                <c:pt idx="52">
                  <c:v>-227115475.7221711</c:v>
                </c:pt>
                <c:pt idx="53">
                  <c:v>-231040351.54492688</c:v>
                </c:pt>
                <c:pt idx="54">
                  <c:v>-227824953.63881341</c:v>
                </c:pt>
                <c:pt idx="55">
                  <c:v>-224644480.92623585</c:v>
                </c:pt>
                <c:pt idx="56">
                  <c:v>-222325315.284574</c:v>
                </c:pt>
                <c:pt idx="57">
                  <c:v>-220964048.05840933</c:v>
                </c:pt>
                <c:pt idx="58">
                  <c:v>-216693917.0348478</c:v>
                </c:pt>
                <c:pt idx="59">
                  <c:v>-215926282.18204877</c:v>
                </c:pt>
                <c:pt idx="60">
                  <c:v>-216595611.6518839</c:v>
                </c:pt>
                <c:pt idx="61">
                  <c:v>-216144713.55458432</c:v>
                </c:pt>
                <c:pt idx="62">
                  <c:v>-214686376.51924226</c:v>
                </c:pt>
                <c:pt idx="63">
                  <c:v>-215296217.06695357</c:v>
                </c:pt>
                <c:pt idx="64">
                  <c:v>-213452918.23768839</c:v>
                </c:pt>
                <c:pt idx="65">
                  <c:v>-212425861.07792395</c:v>
                </c:pt>
                <c:pt idx="66">
                  <c:v>-213183644.54081073</c:v>
                </c:pt>
                <c:pt idx="67">
                  <c:v>-212492221.2316719</c:v>
                </c:pt>
                <c:pt idx="68">
                  <c:v>-210558356.30809918</c:v>
                </c:pt>
                <c:pt idx="69">
                  <c:v>-212378376.19963342</c:v>
                </c:pt>
                <c:pt idx="70">
                  <c:v>-218810056.33710727</c:v>
                </c:pt>
                <c:pt idx="71">
                  <c:v>-220061527.5876137</c:v>
                </c:pt>
                <c:pt idx="72">
                  <c:v>-219413780.75279453</c:v>
                </c:pt>
                <c:pt idx="73">
                  <c:v>-223210592.86711603</c:v>
                </c:pt>
                <c:pt idx="74">
                  <c:v>-223303625.0520092</c:v>
                </c:pt>
                <c:pt idx="75">
                  <c:v>-229683771.93009871</c:v>
                </c:pt>
                <c:pt idx="76">
                  <c:v>-235901874.34116578</c:v>
                </c:pt>
                <c:pt idx="77">
                  <c:v>-243226825.12962395</c:v>
                </c:pt>
                <c:pt idx="78">
                  <c:v>-257556629.8856478</c:v>
                </c:pt>
                <c:pt idx="79">
                  <c:v>-263943597.40117627</c:v>
                </c:pt>
                <c:pt idx="80">
                  <c:v>-273413483.10917962</c:v>
                </c:pt>
                <c:pt idx="81">
                  <c:v>-280657947.31677479</c:v>
                </c:pt>
                <c:pt idx="82">
                  <c:v>-286728008.08745897</c:v>
                </c:pt>
                <c:pt idx="83">
                  <c:v>-295733638.18176639</c:v>
                </c:pt>
                <c:pt idx="84">
                  <c:v>-303338570.17914164</c:v>
                </c:pt>
                <c:pt idx="85">
                  <c:v>-312386368.78236306</c:v>
                </c:pt>
                <c:pt idx="86">
                  <c:v>-322643238.17687529</c:v>
                </c:pt>
                <c:pt idx="87">
                  <c:v>-333019989.87507987</c:v>
                </c:pt>
                <c:pt idx="88">
                  <c:v>-347259213.10787606</c:v>
                </c:pt>
                <c:pt idx="89">
                  <c:v>-358620340.65061867</c:v>
                </c:pt>
                <c:pt idx="90">
                  <c:v>-371146185.71372157</c:v>
                </c:pt>
                <c:pt idx="91">
                  <c:v>-384146559.23897082</c:v>
                </c:pt>
                <c:pt idx="92">
                  <c:v>-396015965.84364372</c:v>
                </c:pt>
                <c:pt idx="93">
                  <c:v>-406692415.32296175</c:v>
                </c:pt>
                <c:pt idx="94">
                  <c:v>-416088206.46124715</c:v>
                </c:pt>
                <c:pt idx="95">
                  <c:v>-422980271.76053733</c:v>
                </c:pt>
                <c:pt idx="96">
                  <c:v>-429579078.56180084</c:v>
                </c:pt>
                <c:pt idx="97">
                  <c:v>-434437066.67427611</c:v>
                </c:pt>
                <c:pt idx="98">
                  <c:v>-448125367.82352078</c:v>
                </c:pt>
                <c:pt idx="99">
                  <c:v>-454966314.92671806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5E-43D3-A02E-3A7E87ED0561}"/>
            </c:ext>
          </c:extLst>
        </c:ser>
        <c:ser>
          <c:idx val="1"/>
          <c:order val="2"/>
          <c:tx>
            <c:strRef>
              <c:f>'Reserve forecasts'!$A$32</c:f>
              <c:strCache>
                <c:ptCount val="1"/>
                <c:pt idx="0">
                  <c:v> Financement durable </c:v>
                </c:pt>
              </c:strCache>
            </c:strRef>
          </c:tx>
          <c:spPr>
            <a:ln w="730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'Reserve forecasts'!$B$1:$CW$1</c:f>
              <c:numCache>
                <c:formatCode>General</c:formatCode>
                <c:ptCount val="10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  <c:pt idx="29">
                  <c:v>2051</c:v>
                </c:pt>
                <c:pt idx="30">
                  <c:v>2052</c:v>
                </c:pt>
                <c:pt idx="31">
                  <c:v>2053</c:v>
                </c:pt>
                <c:pt idx="32">
                  <c:v>2054</c:v>
                </c:pt>
                <c:pt idx="33">
                  <c:v>2055</c:v>
                </c:pt>
                <c:pt idx="34">
                  <c:v>2056</c:v>
                </c:pt>
                <c:pt idx="35">
                  <c:v>2057</c:v>
                </c:pt>
                <c:pt idx="36">
                  <c:v>2058</c:v>
                </c:pt>
                <c:pt idx="37">
                  <c:v>2059</c:v>
                </c:pt>
                <c:pt idx="38">
                  <c:v>2060</c:v>
                </c:pt>
                <c:pt idx="39">
                  <c:v>2061</c:v>
                </c:pt>
                <c:pt idx="40">
                  <c:v>2062</c:v>
                </c:pt>
                <c:pt idx="41">
                  <c:v>2063</c:v>
                </c:pt>
                <c:pt idx="42">
                  <c:v>2064</c:v>
                </c:pt>
                <c:pt idx="43">
                  <c:v>2065</c:v>
                </c:pt>
                <c:pt idx="44">
                  <c:v>2066</c:v>
                </c:pt>
                <c:pt idx="45">
                  <c:v>2067</c:v>
                </c:pt>
                <c:pt idx="46">
                  <c:v>2068</c:v>
                </c:pt>
                <c:pt idx="47">
                  <c:v>2069</c:v>
                </c:pt>
                <c:pt idx="48">
                  <c:v>2070</c:v>
                </c:pt>
                <c:pt idx="49">
                  <c:v>2071</c:v>
                </c:pt>
                <c:pt idx="50">
                  <c:v>2072</c:v>
                </c:pt>
                <c:pt idx="51">
                  <c:v>2073</c:v>
                </c:pt>
                <c:pt idx="52">
                  <c:v>2074</c:v>
                </c:pt>
                <c:pt idx="53">
                  <c:v>2075</c:v>
                </c:pt>
                <c:pt idx="54">
                  <c:v>2076</c:v>
                </c:pt>
                <c:pt idx="55">
                  <c:v>2077</c:v>
                </c:pt>
                <c:pt idx="56">
                  <c:v>2078</c:v>
                </c:pt>
                <c:pt idx="57">
                  <c:v>2079</c:v>
                </c:pt>
                <c:pt idx="58">
                  <c:v>2080</c:v>
                </c:pt>
                <c:pt idx="59">
                  <c:v>2081</c:v>
                </c:pt>
                <c:pt idx="60">
                  <c:v>2082</c:v>
                </c:pt>
                <c:pt idx="61">
                  <c:v>2083</c:v>
                </c:pt>
                <c:pt idx="62">
                  <c:v>2084</c:v>
                </c:pt>
                <c:pt idx="63">
                  <c:v>2085</c:v>
                </c:pt>
                <c:pt idx="64">
                  <c:v>2086</c:v>
                </c:pt>
                <c:pt idx="65">
                  <c:v>2087</c:v>
                </c:pt>
                <c:pt idx="66">
                  <c:v>2088</c:v>
                </c:pt>
                <c:pt idx="67">
                  <c:v>2089</c:v>
                </c:pt>
                <c:pt idx="68">
                  <c:v>2090</c:v>
                </c:pt>
                <c:pt idx="69">
                  <c:v>2091</c:v>
                </c:pt>
                <c:pt idx="70">
                  <c:v>2092</c:v>
                </c:pt>
                <c:pt idx="71">
                  <c:v>2093</c:v>
                </c:pt>
                <c:pt idx="72">
                  <c:v>2094</c:v>
                </c:pt>
                <c:pt idx="73">
                  <c:v>2095</c:v>
                </c:pt>
                <c:pt idx="74">
                  <c:v>2096</c:v>
                </c:pt>
                <c:pt idx="75">
                  <c:v>2097</c:v>
                </c:pt>
                <c:pt idx="76">
                  <c:v>2098</c:v>
                </c:pt>
                <c:pt idx="77">
                  <c:v>2099</c:v>
                </c:pt>
                <c:pt idx="78">
                  <c:v>2100</c:v>
                </c:pt>
                <c:pt idx="79">
                  <c:v>2101</c:v>
                </c:pt>
                <c:pt idx="80">
                  <c:v>2102</c:v>
                </c:pt>
                <c:pt idx="81">
                  <c:v>2103</c:v>
                </c:pt>
                <c:pt idx="82">
                  <c:v>2104</c:v>
                </c:pt>
                <c:pt idx="83">
                  <c:v>2105</c:v>
                </c:pt>
                <c:pt idx="84">
                  <c:v>2106</c:v>
                </c:pt>
                <c:pt idx="85">
                  <c:v>2107</c:v>
                </c:pt>
                <c:pt idx="86">
                  <c:v>2108</c:v>
                </c:pt>
                <c:pt idx="87">
                  <c:v>2109</c:v>
                </c:pt>
                <c:pt idx="88">
                  <c:v>2110</c:v>
                </c:pt>
                <c:pt idx="89">
                  <c:v>2111</c:v>
                </c:pt>
                <c:pt idx="90">
                  <c:v>2112</c:v>
                </c:pt>
                <c:pt idx="91">
                  <c:v>2113</c:v>
                </c:pt>
                <c:pt idx="92">
                  <c:v>2114</c:v>
                </c:pt>
                <c:pt idx="93">
                  <c:v>2115</c:v>
                </c:pt>
                <c:pt idx="94">
                  <c:v>2116</c:v>
                </c:pt>
                <c:pt idx="95">
                  <c:v>2117</c:v>
                </c:pt>
                <c:pt idx="96">
                  <c:v>2118</c:v>
                </c:pt>
                <c:pt idx="97">
                  <c:v>2119</c:v>
                </c:pt>
                <c:pt idx="98">
                  <c:v>2120</c:v>
                </c:pt>
                <c:pt idx="99">
                  <c:v>2121</c:v>
                </c:pt>
              </c:numCache>
            </c:numRef>
          </c:cat>
          <c:val>
            <c:numRef>
              <c:f>'Reserve forecasts'!$B$32:$CW$32</c:f>
              <c:numCache>
                <c:formatCode>_(* #,##0_);_(* \(#,##0\);_(* "-"_);_(@_)</c:formatCode>
                <c:ptCount val="100"/>
                <c:pt idx="0">
                  <c:v>42241385.643077128</c:v>
                </c:pt>
                <c:pt idx="1">
                  <c:v>38579978.54891637</c:v>
                </c:pt>
                <c:pt idx="2">
                  <c:v>33888755.321845874</c:v>
                </c:pt>
                <c:pt idx="3">
                  <c:v>27566922.927383643</c:v>
                </c:pt>
                <c:pt idx="4">
                  <c:v>25119216.272377484</c:v>
                </c:pt>
                <c:pt idx="5">
                  <c:v>19936392.310502768</c:v>
                </c:pt>
                <c:pt idx="6">
                  <c:v>11705072.216697361</c:v>
                </c:pt>
                <c:pt idx="7">
                  <c:v>6792823.098232042</c:v>
                </c:pt>
                <c:pt idx="8">
                  <c:v>2731431.9676747434</c:v>
                </c:pt>
                <c:pt idx="9">
                  <c:v>-3112414.9826910868</c:v>
                </c:pt>
                <c:pt idx="10">
                  <c:v>-11827151.38815875</c:v>
                </c:pt>
                <c:pt idx="11">
                  <c:v>-19203872.090385515</c:v>
                </c:pt>
                <c:pt idx="12">
                  <c:v>-25096665.309038546</c:v>
                </c:pt>
                <c:pt idx="13">
                  <c:v>-36951712.889651224</c:v>
                </c:pt>
                <c:pt idx="14">
                  <c:v>-40680536.1357674</c:v>
                </c:pt>
                <c:pt idx="15">
                  <c:v>-45597954.670325585</c:v>
                </c:pt>
                <c:pt idx="16">
                  <c:v>-50132726.326592468</c:v>
                </c:pt>
                <c:pt idx="17">
                  <c:v>-56472117.167470887</c:v>
                </c:pt>
                <c:pt idx="18">
                  <c:v>-62560944.122925326</c:v>
                </c:pt>
                <c:pt idx="19">
                  <c:v>-69143724.909625664</c:v>
                </c:pt>
                <c:pt idx="20">
                  <c:v>-75540415.916782826</c:v>
                </c:pt>
                <c:pt idx="21">
                  <c:v>-78539226.309899747</c:v>
                </c:pt>
                <c:pt idx="22">
                  <c:v>-82751157.802587882</c:v>
                </c:pt>
                <c:pt idx="23">
                  <c:v>-88866195.859523416</c:v>
                </c:pt>
                <c:pt idx="24">
                  <c:v>-93759034.528783202</c:v>
                </c:pt>
                <c:pt idx="25">
                  <c:v>-91626714.307460144</c:v>
                </c:pt>
                <c:pt idx="26">
                  <c:v>-91003715.649876326</c:v>
                </c:pt>
                <c:pt idx="27">
                  <c:v>-89412711.492746964</c:v>
                </c:pt>
                <c:pt idx="28">
                  <c:v>-88601052.874258101</c:v>
                </c:pt>
                <c:pt idx="29">
                  <c:v>-87980651.87011607</c:v>
                </c:pt>
                <c:pt idx="30">
                  <c:v>-87289263.069018871</c:v>
                </c:pt>
                <c:pt idx="31">
                  <c:v>-86585041.428857207</c:v>
                </c:pt>
                <c:pt idx="32">
                  <c:v>-82472791.910551384</c:v>
                </c:pt>
                <c:pt idx="33">
                  <c:v>-78001161.293067232</c:v>
                </c:pt>
                <c:pt idx="34">
                  <c:v>-71737778.085920632</c:v>
                </c:pt>
                <c:pt idx="35">
                  <c:v>-67222121.512224019</c:v>
                </c:pt>
                <c:pt idx="36">
                  <c:v>-61974239.05067277</c:v>
                </c:pt>
                <c:pt idx="37">
                  <c:v>-55811402.965391457</c:v>
                </c:pt>
                <c:pt idx="38">
                  <c:v>-54966647.790928409</c:v>
                </c:pt>
                <c:pt idx="39">
                  <c:v>-47309684.080177039</c:v>
                </c:pt>
                <c:pt idx="40">
                  <c:v>-42135461.269157961</c:v>
                </c:pt>
                <c:pt idx="41">
                  <c:v>-33889797.479565039</c:v>
                </c:pt>
                <c:pt idx="42">
                  <c:v>-26826084.032159183</c:v>
                </c:pt>
                <c:pt idx="43">
                  <c:v>-19589200.74533648</c:v>
                </c:pt>
                <c:pt idx="44">
                  <c:v>-12681592.794121137</c:v>
                </c:pt>
                <c:pt idx="45">
                  <c:v>-7417470.0188988168</c:v>
                </c:pt>
                <c:pt idx="46">
                  <c:v>-3397110.9003434759</c:v>
                </c:pt>
                <c:pt idx="47">
                  <c:v>3365688.4158407543</c:v>
                </c:pt>
                <c:pt idx="48">
                  <c:v>6626237.4629978612</c:v>
                </c:pt>
                <c:pt idx="49">
                  <c:v>10554884.051534802</c:v>
                </c:pt>
                <c:pt idx="50">
                  <c:v>9172540.1509697568</c:v>
                </c:pt>
                <c:pt idx="51">
                  <c:v>11671125.124609206</c:v>
                </c:pt>
                <c:pt idx="52">
                  <c:v>16684524.277829058</c:v>
                </c:pt>
                <c:pt idx="53">
                  <c:v>17359648.455073275</c:v>
                </c:pt>
                <c:pt idx="54">
                  <c:v>25175046.36118675</c:v>
                </c:pt>
                <c:pt idx="55">
                  <c:v>32955519.073764309</c:v>
                </c:pt>
                <c:pt idx="56">
                  <c:v>39874684.715426169</c:v>
                </c:pt>
                <c:pt idx="57">
                  <c:v>45835951.941590838</c:v>
                </c:pt>
                <c:pt idx="58">
                  <c:v>54706082.96515239</c:v>
                </c:pt>
                <c:pt idx="59">
                  <c:v>60073717.817951404</c:v>
                </c:pt>
                <c:pt idx="60">
                  <c:v>64004388.348116294</c:v>
                </c:pt>
                <c:pt idx="61">
                  <c:v>69055286.445415869</c:v>
                </c:pt>
                <c:pt idx="62">
                  <c:v>75113623.480757937</c:v>
                </c:pt>
                <c:pt idx="63">
                  <c:v>79103782.933046624</c:v>
                </c:pt>
                <c:pt idx="64">
                  <c:v>85547081.762311801</c:v>
                </c:pt>
                <c:pt idx="65">
                  <c:v>91174138.922076255</c:v>
                </c:pt>
                <c:pt idx="66">
                  <c:v>95016355.459189475</c:v>
                </c:pt>
                <c:pt idx="67">
                  <c:v>100307778.76832832</c:v>
                </c:pt>
                <c:pt idx="68">
                  <c:v>106841643.69190104</c:v>
                </c:pt>
                <c:pt idx="69">
                  <c:v>109621623.80036682</c:v>
                </c:pt>
                <c:pt idx="70">
                  <c:v>107789943.66289297</c:v>
                </c:pt>
                <c:pt idx="71">
                  <c:v>111138472.41238655</c:v>
                </c:pt>
                <c:pt idx="72">
                  <c:v>116386219.24720572</c:v>
                </c:pt>
                <c:pt idx="73">
                  <c:v>117189407.13288422</c:v>
                </c:pt>
                <c:pt idx="74">
                  <c:v>121696374.94799106</c:v>
                </c:pt>
                <c:pt idx="75">
                  <c:v>119916228.06990156</c:v>
                </c:pt>
                <c:pt idx="76">
                  <c:v>118298125.65883449</c:v>
                </c:pt>
                <c:pt idx="77">
                  <c:v>115573174.8703763</c:v>
                </c:pt>
                <c:pt idx="78">
                  <c:v>105843370.11435243</c:v>
                </c:pt>
                <c:pt idx="79">
                  <c:v>104056402.59882395</c:v>
                </c:pt>
                <c:pt idx="80">
                  <c:v>99186516.890820622</c:v>
                </c:pt>
                <c:pt idx="81">
                  <c:v>96542052.683225468</c:v>
                </c:pt>
                <c:pt idx="82">
                  <c:v>95071991.9125413</c:v>
                </c:pt>
                <c:pt idx="83">
                  <c:v>90666361.818233877</c:v>
                </c:pt>
                <c:pt idx="84">
                  <c:v>87661429.820858628</c:v>
                </c:pt>
                <c:pt idx="85">
                  <c:v>83213631.217637196</c:v>
                </c:pt>
                <c:pt idx="86">
                  <c:v>77556761.82312493</c:v>
                </c:pt>
                <c:pt idx="87">
                  <c:v>71780010.124920338</c:v>
                </c:pt>
                <c:pt idx="88">
                  <c:v>62140786.892124131</c:v>
                </c:pt>
                <c:pt idx="89">
                  <c:v>55379659.349381536</c:v>
                </c:pt>
                <c:pt idx="90">
                  <c:v>47453814.28627862</c:v>
                </c:pt>
                <c:pt idx="91">
                  <c:v>39053440.7610294</c:v>
                </c:pt>
                <c:pt idx="92">
                  <c:v>31784034.156356469</c:v>
                </c:pt>
                <c:pt idx="93">
                  <c:v>25707584.677038439</c:v>
                </c:pt>
                <c:pt idx="94">
                  <c:v>20911793.538753036</c:v>
                </c:pt>
                <c:pt idx="95">
                  <c:v>18619728.239462879</c:v>
                </c:pt>
                <c:pt idx="96">
                  <c:v>16620921.438199345</c:v>
                </c:pt>
                <c:pt idx="97">
                  <c:v>16362933.325724045</c:v>
                </c:pt>
                <c:pt idx="98">
                  <c:v>7274632.1764793582</c:v>
                </c:pt>
                <c:pt idx="99">
                  <c:v>5033685.0732820723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5E-43D3-A02E-3A7E87ED0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4107520"/>
        <c:axId val="874115392"/>
      </c:lineChart>
      <c:catAx>
        <c:axId val="87410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rtl="0"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115392"/>
        <c:crosses val="autoZero"/>
        <c:auto val="1"/>
        <c:lblAlgn val="ctr"/>
        <c:lblOffset val="100"/>
        <c:noMultiLvlLbl val="0"/>
      </c:catAx>
      <c:valAx>
        <c:axId val="87411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107520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 rtl="0"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CA" dirty="0"/>
                    <a:t>Millions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rtl="0"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78424-D970-45A1-ACCC-1DA781946C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16F5069-8A6E-4CB9-A85B-4C523075E9F3}">
      <dgm:prSet phldrT="[Text]"/>
      <dgm:spPr/>
      <dgm:t>
        <a:bodyPr/>
        <a:lstStyle/>
        <a:p>
          <a:pPr algn="ctr" rtl="0"/>
          <a:r>
            <a:rPr lang="fr-ca" b="0" i="0" u="none" baseline="0"/>
            <a:t>Rezonage</a:t>
          </a:r>
        </a:p>
      </dgm:t>
    </dgm:pt>
    <dgm:pt modelId="{FA397AD2-2746-4158-A6B3-5D2F4DCB92AC}" type="parTrans" cxnId="{9F7E4A64-307C-48E6-92E5-688F8D714B8B}">
      <dgm:prSet/>
      <dgm:spPr/>
      <dgm:t>
        <a:bodyPr/>
        <a:lstStyle/>
        <a:p>
          <a:endParaRPr lang="fr-ca"/>
        </a:p>
      </dgm:t>
    </dgm:pt>
    <dgm:pt modelId="{D2DA9EB9-1C59-4BA1-9E98-14BFEA070338}" type="sibTrans" cxnId="{9F7E4A64-307C-48E6-92E5-688F8D714B8B}">
      <dgm:prSet/>
      <dgm:spPr/>
      <dgm:t>
        <a:bodyPr/>
        <a:lstStyle/>
        <a:p>
          <a:endParaRPr lang="fr-ca"/>
        </a:p>
      </dgm:t>
    </dgm:pt>
    <dgm:pt modelId="{7BC8BF46-E403-42D2-8DDB-52C9A043C78A}">
      <dgm:prSet phldrT="[Text]"/>
      <dgm:spPr/>
      <dgm:t>
        <a:bodyPr/>
        <a:lstStyle/>
        <a:p>
          <a:pPr algn="ctr" rtl="0"/>
          <a:r>
            <a:rPr lang="fr-ca" b="0" i="0" u="none" baseline="0"/>
            <a:t>Lotissement</a:t>
          </a:r>
        </a:p>
      </dgm:t>
    </dgm:pt>
    <dgm:pt modelId="{B490490F-08A7-455D-855E-E38598B72475}" type="parTrans" cxnId="{3395AEDA-55A3-4B40-ADF1-1EEC43826AC3}">
      <dgm:prSet/>
      <dgm:spPr/>
      <dgm:t>
        <a:bodyPr/>
        <a:lstStyle/>
        <a:p>
          <a:endParaRPr lang="fr-ca"/>
        </a:p>
      </dgm:t>
    </dgm:pt>
    <dgm:pt modelId="{CEABAB3D-6BED-4E84-9A23-C472B006131E}" type="sibTrans" cxnId="{3395AEDA-55A3-4B40-ADF1-1EEC43826AC3}">
      <dgm:prSet/>
      <dgm:spPr/>
      <dgm:t>
        <a:bodyPr/>
        <a:lstStyle/>
        <a:p>
          <a:endParaRPr lang="fr-ca"/>
        </a:p>
      </dgm:t>
    </dgm:pt>
    <dgm:pt modelId="{1AA91403-1F3D-4EF3-A87C-620D0876EFFD}">
      <dgm:prSet phldrT="[Text]"/>
      <dgm:spPr/>
      <dgm:t>
        <a:bodyPr/>
        <a:lstStyle/>
        <a:p>
          <a:pPr algn="ctr" rtl="0"/>
          <a:r>
            <a:rPr lang="fr-ca" b="0" i="0" u="none" baseline="0"/>
            <a:t>Permis de construction</a:t>
          </a:r>
        </a:p>
      </dgm:t>
    </dgm:pt>
    <dgm:pt modelId="{C80AEF16-555B-4DAC-A1DC-74A6BE3EC5B9}" type="parTrans" cxnId="{6E17F58D-2CFA-4C66-B95A-0EE24C5266FC}">
      <dgm:prSet/>
      <dgm:spPr/>
      <dgm:t>
        <a:bodyPr/>
        <a:lstStyle/>
        <a:p>
          <a:endParaRPr lang="fr-ca"/>
        </a:p>
      </dgm:t>
    </dgm:pt>
    <dgm:pt modelId="{1C4941FF-E3F9-486D-B463-0EFF0F0B20DF}" type="sibTrans" cxnId="{6E17F58D-2CFA-4C66-B95A-0EE24C5266FC}">
      <dgm:prSet/>
      <dgm:spPr/>
      <dgm:t>
        <a:bodyPr/>
        <a:lstStyle/>
        <a:p>
          <a:endParaRPr lang="fr-ca"/>
        </a:p>
      </dgm:t>
    </dgm:pt>
    <dgm:pt modelId="{76CDBD63-DD47-44CF-99CF-64C9536EC930}" type="pres">
      <dgm:prSet presAssocID="{2E578424-D970-45A1-ACCC-1DA781946C3E}" presName="Name0" presStyleCnt="0">
        <dgm:presLayoutVars>
          <dgm:dir/>
          <dgm:resizeHandles val="exact"/>
        </dgm:presLayoutVars>
      </dgm:prSet>
      <dgm:spPr/>
    </dgm:pt>
    <dgm:pt modelId="{8018ED3C-43CC-45A3-A0C1-CD6BEC18D4B8}" type="pres">
      <dgm:prSet presAssocID="{816F5069-8A6E-4CB9-A85B-4C523075E9F3}" presName="node" presStyleLbl="node1" presStyleIdx="0" presStyleCnt="3">
        <dgm:presLayoutVars>
          <dgm:bulletEnabled val="1"/>
        </dgm:presLayoutVars>
      </dgm:prSet>
      <dgm:spPr/>
    </dgm:pt>
    <dgm:pt modelId="{47DDF7CD-FB1A-4C18-A2EE-313138D39527}" type="pres">
      <dgm:prSet presAssocID="{D2DA9EB9-1C59-4BA1-9E98-14BFEA070338}" presName="sibTrans" presStyleLbl="sibTrans2D1" presStyleIdx="0" presStyleCnt="2"/>
      <dgm:spPr/>
    </dgm:pt>
    <dgm:pt modelId="{3CDCA149-0C45-47F4-B02E-57D7D0A4ABEA}" type="pres">
      <dgm:prSet presAssocID="{D2DA9EB9-1C59-4BA1-9E98-14BFEA070338}" presName="connectorText" presStyleLbl="sibTrans2D1" presStyleIdx="0" presStyleCnt="2"/>
      <dgm:spPr/>
    </dgm:pt>
    <dgm:pt modelId="{3574C879-CAF3-4CFD-A210-7F841A0B2108}" type="pres">
      <dgm:prSet presAssocID="{7BC8BF46-E403-42D2-8DDB-52C9A043C78A}" presName="node" presStyleLbl="node1" presStyleIdx="1" presStyleCnt="3">
        <dgm:presLayoutVars>
          <dgm:bulletEnabled val="1"/>
        </dgm:presLayoutVars>
      </dgm:prSet>
      <dgm:spPr/>
    </dgm:pt>
    <dgm:pt modelId="{CF6DA244-7191-4115-84EC-67A0072CE03B}" type="pres">
      <dgm:prSet presAssocID="{CEABAB3D-6BED-4E84-9A23-C472B006131E}" presName="sibTrans" presStyleLbl="sibTrans2D1" presStyleIdx="1" presStyleCnt="2"/>
      <dgm:spPr/>
    </dgm:pt>
    <dgm:pt modelId="{EDE2CABC-D97A-4EE7-B8E7-661F4BC6648A}" type="pres">
      <dgm:prSet presAssocID="{CEABAB3D-6BED-4E84-9A23-C472B006131E}" presName="connectorText" presStyleLbl="sibTrans2D1" presStyleIdx="1" presStyleCnt="2"/>
      <dgm:spPr/>
    </dgm:pt>
    <dgm:pt modelId="{181A2855-2880-43AB-AC7B-F519C7E24CE0}" type="pres">
      <dgm:prSet presAssocID="{1AA91403-1F3D-4EF3-A87C-620D0876EFFD}" presName="node" presStyleLbl="node1" presStyleIdx="2" presStyleCnt="3">
        <dgm:presLayoutVars>
          <dgm:bulletEnabled val="1"/>
        </dgm:presLayoutVars>
      </dgm:prSet>
      <dgm:spPr/>
    </dgm:pt>
  </dgm:ptLst>
  <dgm:cxnLst>
    <dgm:cxn modelId="{F06DBB03-5456-41D7-90DB-24B9F8C8E64E}" type="presOf" srcId="{7BC8BF46-E403-42D2-8DDB-52C9A043C78A}" destId="{3574C879-CAF3-4CFD-A210-7F841A0B2108}" srcOrd="0" destOrd="0" presId="urn:microsoft.com/office/officeart/2005/8/layout/process1"/>
    <dgm:cxn modelId="{3FC02730-A0C0-40B3-A391-E7E7C4ACE594}" type="presOf" srcId="{D2DA9EB9-1C59-4BA1-9E98-14BFEA070338}" destId="{3CDCA149-0C45-47F4-B02E-57D7D0A4ABEA}" srcOrd="1" destOrd="0" presId="urn:microsoft.com/office/officeart/2005/8/layout/process1"/>
    <dgm:cxn modelId="{937F9C5D-8D53-45A3-BEB9-11AFFCD081F9}" type="presOf" srcId="{D2DA9EB9-1C59-4BA1-9E98-14BFEA070338}" destId="{47DDF7CD-FB1A-4C18-A2EE-313138D39527}" srcOrd="0" destOrd="0" presId="urn:microsoft.com/office/officeart/2005/8/layout/process1"/>
    <dgm:cxn modelId="{9F7E4A64-307C-48E6-92E5-688F8D714B8B}" srcId="{2E578424-D970-45A1-ACCC-1DA781946C3E}" destId="{816F5069-8A6E-4CB9-A85B-4C523075E9F3}" srcOrd="0" destOrd="0" parTransId="{FA397AD2-2746-4158-A6B3-5D2F4DCB92AC}" sibTransId="{D2DA9EB9-1C59-4BA1-9E98-14BFEA070338}"/>
    <dgm:cxn modelId="{45A38B74-5C80-4960-966C-775627682913}" type="presOf" srcId="{CEABAB3D-6BED-4E84-9A23-C472B006131E}" destId="{CF6DA244-7191-4115-84EC-67A0072CE03B}" srcOrd="0" destOrd="0" presId="urn:microsoft.com/office/officeart/2005/8/layout/process1"/>
    <dgm:cxn modelId="{8BF6AB77-B9DB-4C83-ABD4-F4BAEAF4E3B2}" type="presOf" srcId="{816F5069-8A6E-4CB9-A85B-4C523075E9F3}" destId="{8018ED3C-43CC-45A3-A0C1-CD6BEC18D4B8}" srcOrd="0" destOrd="0" presId="urn:microsoft.com/office/officeart/2005/8/layout/process1"/>
    <dgm:cxn modelId="{6E17F58D-2CFA-4C66-B95A-0EE24C5266FC}" srcId="{2E578424-D970-45A1-ACCC-1DA781946C3E}" destId="{1AA91403-1F3D-4EF3-A87C-620D0876EFFD}" srcOrd="2" destOrd="0" parTransId="{C80AEF16-555B-4DAC-A1DC-74A6BE3EC5B9}" sibTransId="{1C4941FF-E3F9-486D-B463-0EFF0F0B20DF}"/>
    <dgm:cxn modelId="{3594DEBB-587E-4F12-8329-1AD466BB80CC}" type="presOf" srcId="{2E578424-D970-45A1-ACCC-1DA781946C3E}" destId="{76CDBD63-DD47-44CF-99CF-64C9536EC930}" srcOrd="0" destOrd="0" presId="urn:microsoft.com/office/officeart/2005/8/layout/process1"/>
    <dgm:cxn modelId="{C16F74CF-B7E0-4EF7-8E00-F412975CF242}" type="presOf" srcId="{CEABAB3D-6BED-4E84-9A23-C472B006131E}" destId="{EDE2CABC-D97A-4EE7-B8E7-661F4BC6648A}" srcOrd="1" destOrd="0" presId="urn:microsoft.com/office/officeart/2005/8/layout/process1"/>
    <dgm:cxn modelId="{E40219D0-FA22-4DCF-93E0-270EE0B603B3}" type="presOf" srcId="{1AA91403-1F3D-4EF3-A87C-620D0876EFFD}" destId="{181A2855-2880-43AB-AC7B-F519C7E24CE0}" srcOrd="0" destOrd="0" presId="urn:microsoft.com/office/officeart/2005/8/layout/process1"/>
    <dgm:cxn modelId="{3395AEDA-55A3-4B40-ADF1-1EEC43826AC3}" srcId="{2E578424-D970-45A1-ACCC-1DA781946C3E}" destId="{7BC8BF46-E403-42D2-8DDB-52C9A043C78A}" srcOrd="1" destOrd="0" parTransId="{B490490F-08A7-455D-855E-E38598B72475}" sibTransId="{CEABAB3D-6BED-4E84-9A23-C472B006131E}"/>
    <dgm:cxn modelId="{729D86B8-2BE1-4668-8D6B-05B1DDD1FAFD}" type="presParOf" srcId="{76CDBD63-DD47-44CF-99CF-64C9536EC930}" destId="{8018ED3C-43CC-45A3-A0C1-CD6BEC18D4B8}" srcOrd="0" destOrd="0" presId="urn:microsoft.com/office/officeart/2005/8/layout/process1"/>
    <dgm:cxn modelId="{2AEBBD72-2BE1-4B8C-8D19-3E54E4328C0C}" type="presParOf" srcId="{76CDBD63-DD47-44CF-99CF-64C9536EC930}" destId="{47DDF7CD-FB1A-4C18-A2EE-313138D39527}" srcOrd="1" destOrd="0" presId="urn:microsoft.com/office/officeart/2005/8/layout/process1"/>
    <dgm:cxn modelId="{D29EF2B5-BEB9-4472-A042-E11BA52ACC49}" type="presParOf" srcId="{47DDF7CD-FB1A-4C18-A2EE-313138D39527}" destId="{3CDCA149-0C45-47F4-B02E-57D7D0A4ABEA}" srcOrd="0" destOrd="0" presId="urn:microsoft.com/office/officeart/2005/8/layout/process1"/>
    <dgm:cxn modelId="{382DA451-47A0-4F43-B6A2-F4E06F248427}" type="presParOf" srcId="{76CDBD63-DD47-44CF-99CF-64C9536EC930}" destId="{3574C879-CAF3-4CFD-A210-7F841A0B2108}" srcOrd="2" destOrd="0" presId="urn:microsoft.com/office/officeart/2005/8/layout/process1"/>
    <dgm:cxn modelId="{0D0E796A-9E63-4573-8C66-8420B6C0F1B9}" type="presParOf" srcId="{76CDBD63-DD47-44CF-99CF-64C9536EC930}" destId="{CF6DA244-7191-4115-84EC-67A0072CE03B}" srcOrd="3" destOrd="0" presId="urn:microsoft.com/office/officeart/2005/8/layout/process1"/>
    <dgm:cxn modelId="{D502F38D-9399-4A35-9380-467148FB5AE8}" type="presParOf" srcId="{CF6DA244-7191-4115-84EC-67A0072CE03B}" destId="{EDE2CABC-D97A-4EE7-B8E7-661F4BC6648A}" srcOrd="0" destOrd="0" presId="urn:microsoft.com/office/officeart/2005/8/layout/process1"/>
    <dgm:cxn modelId="{7AA87EE9-B9D3-46FA-8A1C-CF7F8C67BE78}" type="presParOf" srcId="{76CDBD63-DD47-44CF-99CF-64C9536EC930}" destId="{181A2855-2880-43AB-AC7B-F519C7E24CE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78424-D970-45A1-ACCC-1DA781946C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BC8BF46-E403-42D2-8DDB-52C9A043C78A}">
      <dgm:prSet phldrT="[Text]"/>
      <dgm:spPr/>
      <dgm:t>
        <a:bodyPr/>
        <a:lstStyle/>
        <a:p>
          <a:pPr algn="ctr" rtl="0"/>
          <a:r>
            <a:rPr lang="fr-ca" b="0" i="0" u="none" baseline="0"/>
            <a:t>Entretien des immobilisations</a:t>
          </a:r>
        </a:p>
      </dgm:t>
    </dgm:pt>
    <dgm:pt modelId="{B490490F-08A7-455D-855E-E38598B72475}" type="parTrans" cxnId="{3395AEDA-55A3-4B40-ADF1-1EEC43826AC3}">
      <dgm:prSet/>
      <dgm:spPr/>
      <dgm:t>
        <a:bodyPr/>
        <a:lstStyle/>
        <a:p>
          <a:endParaRPr lang="fr-ca"/>
        </a:p>
      </dgm:t>
    </dgm:pt>
    <dgm:pt modelId="{CEABAB3D-6BED-4E84-9A23-C472B006131E}" type="sibTrans" cxnId="{3395AEDA-55A3-4B40-ADF1-1EEC43826AC3}">
      <dgm:prSet/>
      <dgm:spPr/>
      <dgm:t>
        <a:bodyPr/>
        <a:lstStyle/>
        <a:p>
          <a:endParaRPr lang="fr-ca"/>
        </a:p>
      </dgm:t>
    </dgm:pt>
    <dgm:pt modelId="{1AA91403-1F3D-4EF3-A87C-620D0876EFFD}">
      <dgm:prSet phldrT="[Text]"/>
      <dgm:spPr/>
      <dgm:t>
        <a:bodyPr/>
        <a:lstStyle/>
        <a:p>
          <a:pPr algn="ctr" rtl="0"/>
          <a:r>
            <a:rPr lang="fr-ca" b="0" i="0" u="none" baseline="0"/>
            <a:t>Remplacement des infrastructures </a:t>
          </a:r>
        </a:p>
      </dgm:t>
    </dgm:pt>
    <dgm:pt modelId="{C80AEF16-555B-4DAC-A1DC-74A6BE3EC5B9}" type="parTrans" cxnId="{6E17F58D-2CFA-4C66-B95A-0EE24C5266FC}">
      <dgm:prSet/>
      <dgm:spPr/>
      <dgm:t>
        <a:bodyPr/>
        <a:lstStyle/>
        <a:p>
          <a:endParaRPr lang="fr-ca"/>
        </a:p>
      </dgm:t>
    </dgm:pt>
    <dgm:pt modelId="{1C4941FF-E3F9-486D-B463-0EFF0F0B20DF}" type="sibTrans" cxnId="{6E17F58D-2CFA-4C66-B95A-0EE24C5266FC}">
      <dgm:prSet/>
      <dgm:spPr/>
      <dgm:t>
        <a:bodyPr/>
        <a:lstStyle/>
        <a:p>
          <a:endParaRPr lang="fr-ca"/>
        </a:p>
      </dgm:t>
    </dgm:pt>
    <dgm:pt modelId="{202F1FAF-C0F3-464D-B090-657690867170}">
      <dgm:prSet/>
      <dgm:spPr/>
      <dgm:t>
        <a:bodyPr/>
        <a:lstStyle/>
        <a:p>
          <a:pPr algn="ctr" rtl="0"/>
          <a:r>
            <a:rPr lang="fr-ca" b="0" i="0" u="none" baseline="0"/>
            <a:t>Nouveaux coûts d’exploitation</a:t>
          </a:r>
        </a:p>
      </dgm:t>
    </dgm:pt>
    <dgm:pt modelId="{0C761EC9-D24B-43C4-8C20-36F13514CD0F}" type="parTrans" cxnId="{07200E23-6AA0-470E-BBC0-10192E0E1473}">
      <dgm:prSet/>
      <dgm:spPr/>
      <dgm:t>
        <a:bodyPr/>
        <a:lstStyle/>
        <a:p>
          <a:endParaRPr lang="fr-ca"/>
        </a:p>
      </dgm:t>
    </dgm:pt>
    <dgm:pt modelId="{ABEC6504-B4BF-42D6-A8D0-C9F646C3852A}" type="sibTrans" cxnId="{07200E23-6AA0-470E-BBC0-10192E0E1473}">
      <dgm:prSet/>
      <dgm:spPr/>
      <dgm:t>
        <a:bodyPr/>
        <a:lstStyle/>
        <a:p>
          <a:endParaRPr lang="fr-ca"/>
        </a:p>
      </dgm:t>
    </dgm:pt>
    <dgm:pt modelId="{76CDBD63-DD47-44CF-99CF-64C9536EC930}" type="pres">
      <dgm:prSet presAssocID="{2E578424-D970-45A1-ACCC-1DA781946C3E}" presName="Name0" presStyleCnt="0">
        <dgm:presLayoutVars>
          <dgm:dir/>
          <dgm:resizeHandles val="exact"/>
        </dgm:presLayoutVars>
      </dgm:prSet>
      <dgm:spPr/>
    </dgm:pt>
    <dgm:pt modelId="{ED9EAD4A-D900-4DA7-A6F6-CF717C648259}" type="pres">
      <dgm:prSet presAssocID="{202F1FAF-C0F3-464D-B090-657690867170}" presName="node" presStyleLbl="node1" presStyleIdx="0" presStyleCnt="3">
        <dgm:presLayoutVars>
          <dgm:bulletEnabled val="1"/>
        </dgm:presLayoutVars>
      </dgm:prSet>
      <dgm:spPr/>
    </dgm:pt>
    <dgm:pt modelId="{D9EDA228-DBF6-4BAF-BC08-236FE601BBFD}" type="pres">
      <dgm:prSet presAssocID="{ABEC6504-B4BF-42D6-A8D0-C9F646C3852A}" presName="sibTrans" presStyleLbl="sibTrans2D1" presStyleIdx="0" presStyleCnt="2"/>
      <dgm:spPr/>
    </dgm:pt>
    <dgm:pt modelId="{B8E3C4FA-AF60-44EF-AA96-CE224D12F4AA}" type="pres">
      <dgm:prSet presAssocID="{ABEC6504-B4BF-42D6-A8D0-C9F646C3852A}" presName="connectorText" presStyleLbl="sibTrans2D1" presStyleIdx="0" presStyleCnt="2"/>
      <dgm:spPr/>
    </dgm:pt>
    <dgm:pt modelId="{3574C879-CAF3-4CFD-A210-7F841A0B2108}" type="pres">
      <dgm:prSet presAssocID="{7BC8BF46-E403-42D2-8DDB-52C9A043C78A}" presName="node" presStyleLbl="node1" presStyleIdx="1" presStyleCnt="3">
        <dgm:presLayoutVars>
          <dgm:bulletEnabled val="1"/>
        </dgm:presLayoutVars>
      </dgm:prSet>
      <dgm:spPr/>
    </dgm:pt>
    <dgm:pt modelId="{CF6DA244-7191-4115-84EC-67A0072CE03B}" type="pres">
      <dgm:prSet presAssocID="{CEABAB3D-6BED-4E84-9A23-C472B006131E}" presName="sibTrans" presStyleLbl="sibTrans2D1" presStyleIdx="1" presStyleCnt="2"/>
      <dgm:spPr/>
    </dgm:pt>
    <dgm:pt modelId="{EDE2CABC-D97A-4EE7-B8E7-661F4BC6648A}" type="pres">
      <dgm:prSet presAssocID="{CEABAB3D-6BED-4E84-9A23-C472B006131E}" presName="connectorText" presStyleLbl="sibTrans2D1" presStyleIdx="1" presStyleCnt="2"/>
      <dgm:spPr/>
    </dgm:pt>
    <dgm:pt modelId="{181A2855-2880-43AB-AC7B-F519C7E24CE0}" type="pres">
      <dgm:prSet presAssocID="{1AA91403-1F3D-4EF3-A87C-620D0876EFFD}" presName="node" presStyleLbl="node1" presStyleIdx="2" presStyleCnt="3">
        <dgm:presLayoutVars>
          <dgm:bulletEnabled val="1"/>
        </dgm:presLayoutVars>
      </dgm:prSet>
      <dgm:spPr/>
    </dgm:pt>
  </dgm:ptLst>
  <dgm:cxnLst>
    <dgm:cxn modelId="{F06DBB03-5456-41D7-90DB-24B9F8C8E64E}" type="presOf" srcId="{7BC8BF46-E403-42D2-8DDB-52C9A043C78A}" destId="{3574C879-CAF3-4CFD-A210-7F841A0B2108}" srcOrd="0" destOrd="0" presId="urn:microsoft.com/office/officeart/2005/8/layout/process1"/>
    <dgm:cxn modelId="{2BA0630B-46CC-4EBD-8DD4-5B037F3CEDD1}" type="presOf" srcId="{ABEC6504-B4BF-42D6-A8D0-C9F646C3852A}" destId="{B8E3C4FA-AF60-44EF-AA96-CE224D12F4AA}" srcOrd="1" destOrd="0" presId="urn:microsoft.com/office/officeart/2005/8/layout/process1"/>
    <dgm:cxn modelId="{07200E23-6AA0-470E-BBC0-10192E0E1473}" srcId="{2E578424-D970-45A1-ACCC-1DA781946C3E}" destId="{202F1FAF-C0F3-464D-B090-657690867170}" srcOrd="0" destOrd="0" parTransId="{0C761EC9-D24B-43C4-8C20-36F13514CD0F}" sibTransId="{ABEC6504-B4BF-42D6-A8D0-C9F646C3852A}"/>
    <dgm:cxn modelId="{B7D0684C-6408-493F-A99A-9EC521D0A6D6}" type="presOf" srcId="{ABEC6504-B4BF-42D6-A8D0-C9F646C3852A}" destId="{D9EDA228-DBF6-4BAF-BC08-236FE601BBFD}" srcOrd="0" destOrd="0" presId="urn:microsoft.com/office/officeart/2005/8/layout/process1"/>
    <dgm:cxn modelId="{45A38B74-5C80-4960-966C-775627682913}" type="presOf" srcId="{CEABAB3D-6BED-4E84-9A23-C472B006131E}" destId="{CF6DA244-7191-4115-84EC-67A0072CE03B}" srcOrd="0" destOrd="0" presId="urn:microsoft.com/office/officeart/2005/8/layout/process1"/>
    <dgm:cxn modelId="{6E17F58D-2CFA-4C66-B95A-0EE24C5266FC}" srcId="{2E578424-D970-45A1-ACCC-1DA781946C3E}" destId="{1AA91403-1F3D-4EF3-A87C-620D0876EFFD}" srcOrd="2" destOrd="0" parTransId="{C80AEF16-555B-4DAC-A1DC-74A6BE3EC5B9}" sibTransId="{1C4941FF-E3F9-486D-B463-0EFF0F0B20DF}"/>
    <dgm:cxn modelId="{3594DEBB-587E-4F12-8329-1AD466BB80CC}" type="presOf" srcId="{2E578424-D970-45A1-ACCC-1DA781946C3E}" destId="{76CDBD63-DD47-44CF-99CF-64C9536EC930}" srcOrd="0" destOrd="0" presId="urn:microsoft.com/office/officeart/2005/8/layout/process1"/>
    <dgm:cxn modelId="{C16F74CF-B7E0-4EF7-8E00-F412975CF242}" type="presOf" srcId="{CEABAB3D-6BED-4E84-9A23-C472B006131E}" destId="{EDE2CABC-D97A-4EE7-B8E7-661F4BC6648A}" srcOrd="1" destOrd="0" presId="urn:microsoft.com/office/officeart/2005/8/layout/process1"/>
    <dgm:cxn modelId="{E40219D0-FA22-4DCF-93E0-270EE0B603B3}" type="presOf" srcId="{1AA91403-1F3D-4EF3-A87C-620D0876EFFD}" destId="{181A2855-2880-43AB-AC7B-F519C7E24CE0}" srcOrd="0" destOrd="0" presId="urn:microsoft.com/office/officeart/2005/8/layout/process1"/>
    <dgm:cxn modelId="{3395AEDA-55A3-4B40-ADF1-1EEC43826AC3}" srcId="{2E578424-D970-45A1-ACCC-1DA781946C3E}" destId="{7BC8BF46-E403-42D2-8DDB-52C9A043C78A}" srcOrd="1" destOrd="0" parTransId="{B490490F-08A7-455D-855E-E38598B72475}" sibTransId="{CEABAB3D-6BED-4E84-9A23-C472B006131E}"/>
    <dgm:cxn modelId="{2BF84FEA-3E55-4F24-88D6-2860C7D30354}" type="presOf" srcId="{202F1FAF-C0F3-464D-B090-657690867170}" destId="{ED9EAD4A-D900-4DA7-A6F6-CF717C648259}" srcOrd="0" destOrd="0" presId="urn:microsoft.com/office/officeart/2005/8/layout/process1"/>
    <dgm:cxn modelId="{F5F5849C-5673-4BF7-82E8-E262FEC1BE3F}" type="presParOf" srcId="{76CDBD63-DD47-44CF-99CF-64C9536EC930}" destId="{ED9EAD4A-D900-4DA7-A6F6-CF717C648259}" srcOrd="0" destOrd="0" presId="urn:microsoft.com/office/officeart/2005/8/layout/process1"/>
    <dgm:cxn modelId="{6F688BC8-F23B-4E03-A52B-500307F28BC8}" type="presParOf" srcId="{76CDBD63-DD47-44CF-99CF-64C9536EC930}" destId="{D9EDA228-DBF6-4BAF-BC08-236FE601BBFD}" srcOrd="1" destOrd="0" presId="urn:microsoft.com/office/officeart/2005/8/layout/process1"/>
    <dgm:cxn modelId="{6CFC4904-E26F-4E81-84BD-FEF04D7E7DE4}" type="presParOf" srcId="{D9EDA228-DBF6-4BAF-BC08-236FE601BBFD}" destId="{B8E3C4FA-AF60-44EF-AA96-CE224D12F4AA}" srcOrd="0" destOrd="0" presId="urn:microsoft.com/office/officeart/2005/8/layout/process1"/>
    <dgm:cxn modelId="{382DA451-47A0-4F43-B6A2-F4E06F248427}" type="presParOf" srcId="{76CDBD63-DD47-44CF-99CF-64C9536EC930}" destId="{3574C879-CAF3-4CFD-A210-7F841A0B2108}" srcOrd="2" destOrd="0" presId="urn:microsoft.com/office/officeart/2005/8/layout/process1"/>
    <dgm:cxn modelId="{0D0E796A-9E63-4573-8C66-8420B6C0F1B9}" type="presParOf" srcId="{76CDBD63-DD47-44CF-99CF-64C9536EC930}" destId="{CF6DA244-7191-4115-84EC-67A0072CE03B}" srcOrd="3" destOrd="0" presId="urn:microsoft.com/office/officeart/2005/8/layout/process1"/>
    <dgm:cxn modelId="{D502F38D-9399-4A35-9380-467148FB5AE8}" type="presParOf" srcId="{CF6DA244-7191-4115-84EC-67A0072CE03B}" destId="{EDE2CABC-D97A-4EE7-B8E7-661F4BC6648A}" srcOrd="0" destOrd="0" presId="urn:microsoft.com/office/officeart/2005/8/layout/process1"/>
    <dgm:cxn modelId="{7AA87EE9-B9D3-46FA-8A1C-CF7F8C67BE78}" type="presParOf" srcId="{76CDBD63-DD47-44CF-99CF-64C9536EC930}" destId="{181A2855-2880-43AB-AC7B-F519C7E24CE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8ED3C-43CC-45A3-A0C1-CD6BEC18D4B8}">
      <dsp:nvSpPr>
        <dsp:cNvPr id="0" name=""/>
        <dsp:cNvSpPr/>
      </dsp:nvSpPr>
      <dsp:spPr>
        <a:xfrm>
          <a:off x="5706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0" i="0" u="none" kern="1200" baseline="0"/>
            <a:t>Rezonage</a:t>
          </a:r>
        </a:p>
      </dsp:txBody>
      <dsp:txXfrm>
        <a:off x="35680" y="181061"/>
        <a:ext cx="1645699" cy="963440"/>
      </dsp:txXfrm>
    </dsp:sp>
    <dsp:sp modelId="{47DDF7CD-FB1A-4C18-A2EE-313138D39527}">
      <dsp:nvSpPr>
        <dsp:cNvPr id="0" name=""/>
        <dsp:cNvSpPr/>
      </dsp:nvSpPr>
      <dsp:spPr>
        <a:xfrm>
          <a:off x="1881919" y="451281"/>
          <a:ext cx="361597" cy="42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800" kern="1200"/>
        </a:p>
      </dsp:txBody>
      <dsp:txXfrm>
        <a:off x="1881919" y="535881"/>
        <a:ext cx="253118" cy="253800"/>
      </dsp:txXfrm>
    </dsp:sp>
    <dsp:sp modelId="{3574C879-CAF3-4CFD-A210-7F841A0B2108}">
      <dsp:nvSpPr>
        <dsp:cNvPr id="0" name=""/>
        <dsp:cNvSpPr/>
      </dsp:nvSpPr>
      <dsp:spPr>
        <a:xfrm>
          <a:off x="2393613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0" i="0" u="none" kern="1200" baseline="0"/>
            <a:t>Lotissement</a:t>
          </a:r>
        </a:p>
      </dsp:txBody>
      <dsp:txXfrm>
        <a:off x="2423587" y="181061"/>
        <a:ext cx="1645699" cy="963440"/>
      </dsp:txXfrm>
    </dsp:sp>
    <dsp:sp modelId="{CF6DA244-7191-4115-84EC-67A0072CE03B}">
      <dsp:nvSpPr>
        <dsp:cNvPr id="0" name=""/>
        <dsp:cNvSpPr/>
      </dsp:nvSpPr>
      <dsp:spPr>
        <a:xfrm>
          <a:off x="4269826" y="451281"/>
          <a:ext cx="361597" cy="42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800" kern="1200"/>
        </a:p>
      </dsp:txBody>
      <dsp:txXfrm>
        <a:off x="4269826" y="535881"/>
        <a:ext cx="253118" cy="253800"/>
      </dsp:txXfrm>
    </dsp:sp>
    <dsp:sp modelId="{181A2855-2880-43AB-AC7B-F519C7E24CE0}">
      <dsp:nvSpPr>
        <dsp:cNvPr id="0" name=""/>
        <dsp:cNvSpPr/>
      </dsp:nvSpPr>
      <dsp:spPr>
        <a:xfrm>
          <a:off x="4781520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0" i="0" u="none" kern="1200" baseline="0"/>
            <a:t>Permis de construction</a:t>
          </a:r>
        </a:p>
      </dsp:txBody>
      <dsp:txXfrm>
        <a:off x="4811494" y="181061"/>
        <a:ext cx="1645699" cy="963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EAD4A-D900-4DA7-A6F6-CF717C648259}">
      <dsp:nvSpPr>
        <dsp:cNvPr id="0" name=""/>
        <dsp:cNvSpPr/>
      </dsp:nvSpPr>
      <dsp:spPr>
        <a:xfrm>
          <a:off x="5706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u="none" kern="1200" baseline="0"/>
            <a:t>Nouveaux coûts d’exploitation</a:t>
          </a:r>
        </a:p>
      </dsp:txBody>
      <dsp:txXfrm>
        <a:off x="35680" y="181061"/>
        <a:ext cx="1645699" cy="963440"/>
      </dsp:txXfrm>
    </dsp:sp>
    <dsp:sp modelId="{D9EDA228-DBF6-4BAF-BC08-236FE601BBFD}">
      <dsp:nvSpPr>
        <dsp:cNvPr id="0" name=""/>
        <dsp:cNvSpPr/>
      </dsp:nvSpPr>
      <dsp:spPr>
        <a:xfrm>
          <a:off x="1881919" y="451281"/>
          <a:ext cx="361597" cy="42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400" kern="1200"/>
        </a:p>
      </dsp:txBody>
      <dsp:txXfrm>
        <a:off x="1881919" y="535881"/>
        <a:ext cx="253118" cy="253800"/>
      </dsp:txXfrm>
    </dsp:sp>
    <dsp:sp modelId="{3574C879-CAF3-4CFD-A210-7F841A0B2108}">
      <dsp:nvSpPr>
        <dsp:cNvPr id="0" name=""/>
        <dsp:cNvSpPr/>
      </dsp:nvSpPr>
      <dsp:spPr>
        <a:xfrm>
          <a:off x="2393613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u="none" kern="1200" baseline="0"/>
            <a:t>Entretien des immobilisations</a:t>
          </a:r>
        </a:p>
      </dsp:txBody>
      <dsp:txXfrm>
        <a:off x="2423587" y="181061"/>
        <a:ext cx="1645699" cy="963440"/>
      </dsp:txXfrm>
    </dsp:sp>
    <dsp:sp modelId="{CF6DA244-7191-4115-84EC-67A0072CE03B}">
      <dsp:nvSpPr>
        <dsp:cNvPr id="0" name=""/>
        <dsp:cNvSpPr/>
      </dsp:nvSpPr>
      <dsp:spPr>
        <a:xfrm>
          <a:off x="4269826" y="451281"/>
          <a:ext cx="361597" cy="42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400" kern="1200"/>
        </a:p>
      </dsp:txBody>
      <dsp:txXfrm>
        <a:off x="4269826" y="535881"/>
        <a:ext cx="253118" cy="253800"/>
      </dsp:txXfrm>
    </dsp:sp>
    <dsp:sp modelId="{181A2855-2880-43AB-AC7B-F519C7E24CE0}">
      <dsp:nvSpPr>
        <dsp:cNvPr id="0" name=""/>
        <dsp:cNvSpPr/>
      </dsp:nvSpPr>
      <dsp:spPr>
        <a:xfrm>
          <a:off x="4781520" y="151087"/>
          <a:ext cx="1705647" cy="1023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u="none" kern="1200" baseline="0"/>
            <a:t>Remplacement des infrastructures </a:t>
          </a:r>
        </a:p>
      </dsp:txBody>
      <dsp:txXfrm>
        <a:off x="4811494" y="181061"/>
        <a:ext cx="1645699" cy="96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02C4FC-089D-D825-27FF-EF4DA092F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48CD0-B3FD-C426-7701-1343156E4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FBB1-75D2-405B-B811-0CEB637CD538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B3947-23C1-C1BC-C233-E181182CF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F1236-4C6C-EB7E-6AE2-818A871276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9CB08-38D1-4475-8974-4A36D51A33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536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2E86F-2090-44D7-8285-E711069781E7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8DC3D-DA6D-4748-A91A-36EBF61096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22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8DC3D-DA6D-4748-A91A-36EBF61096A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92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8DC3D-DA6D-4748-A91A-36EBF61096A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50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8DC3D-DA6D-4748-A91A-36EBF61096A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20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8DC3D-DA6D-4748-A91A-36EBF61096A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98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8DC3D-DA6D-4748-A91A-36EBF61096AE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17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8DC3D-DA6D-4748-A91A-36EBF61096AE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51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83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38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38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30930-1972-C4D1-F2EA-0A0C409E4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5911513"/>
            <a:ext cx="1578722" cy="8007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379FAB-EAF9-C198-003E-7CCC33640780}"/>
              </a:ext>
            </a:extLst>
          </p:cNvPr>
          <p:cNvSpPr txBox="1"/>
          <p:nvPr userDrawn="1"/>
        </p:nvSpPr>
        <p:spPr>
          <a:xfrm>
            <a:off x="7986713" y="6096913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b="1" i="1">
                <a:solidFill>
                  <a:srgbClr val="00B050"/>
                </a:solidFill>
              </a:rPr>
              <a:t>FIT-CONSULTING.CA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E662AD-0306-DEF2-A7A1-FD4C4612F481}"/>
              </a:ext>
            </a:extLst>
          </p:cNvPr>
          <p:cNvCxnSpPr/>
          <p:nvPr userDrawn="1"/>
        </p:nvCxnSpPr>
        <p:spPr>
          <a:xfrm>
            <a:off x="8448675" y="6558578"/>
            <a:ext cx="2905125" cy="0"/>
          </a:xfrm>
          <a:prstGeom prst="line">
            <a:avLst/>
          </a:prstGeom>
          <a:ln w="38100">
            <a:solidFill>
              <a:srgbClr val="ED82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C2A8E103-13D9-5539-DECC-C1F52F64151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40928049"/>
              </p:ext>
            </p:extLst>
          </p:nvPr>
        </p:nvGraphicFramePr>
        <p:xfrm>
          <a:off x="838200" y="5398572"/>
          <a:ext cx="5810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">
                  <a:extLst>
                    <a:ext uri="{9D8B030D-6E8A-4147-A177-3AD203B41FA5}">
                      <a16:colId xmlns:a16="http://schemas.microsoft.com/office/drawing/2014/main" val="2195157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738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B6EB7E1-7726-E83E-64ED-09BDB47D769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82076194"/>
              </p:ext>
            </p:extLst>
          </p:nvPr>
        </p:nvGraphicFramePr>
        <p:xfrm>
          <a:off x="10801350" y="5400000"/>
          <a:ext cx="5810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">
                  <a:extLst>
                    <a:ext uri="{9D8B030D-6E8A-4147-A177-3AD203B41FA5}">
                      <a16:colId xmlns:a16="http://schemas.microsoft.com/office/drawing/2014/main" val="2195157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7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7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51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258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26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2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641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0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71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42A9-DA67-45A5-9799-4189206AD2E5}" type="datetimeFigureOut">
              <a:rPr lang="en-CA" smtClean="0"/>
              <a:t>2024-08-21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9C257-EFFC-40D2-96CA-CEA642B8E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6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chart" Target="../charts/chart4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chart" Target="../charts/chart5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diagramQuickStyle" Target="../diagrams/quickStyle1.xml"/><Relationship Id="rId18" Type="http://schemas.openxmlformats.org/officeDocument/2006/relationships/diagramQuickStyle" Target="../diagrams/quickStyle2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diagramLayout" Target="../diagrams/layout1.xml"/><Relationship Id="rId17" Type="http://schemas.openxmlformats.org/officeDocument/2006/relationships/diagramLayout" Target="../diagrams/layout2.xml"/><Relationship Id="rId2" Type="http://schemas.openxmlformats.org/officeDocument/2006/relationships/tags" Target="../tags/tag132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diagramData" Target="../diagrams/data1.xml"/><Relationship Id="rId5" Type="http://schemas.openxmlformats.org/officeDocument/2006/relationships/tags" Target="../tags/tag135.xml"/><Relationship Id="rId15" Type="http://schemas.microsoft.com/office/2007/relationships/diagramDrawing" Target="../diagrams/drawing1.xml"/><Relationship Id="rId10" Type="http://schemas.openxmlformats.org/officeDocument/2006/relationships/slideLayout" Target="../slideLayouts/slideLayout2.xml"/><Relationship Id="rId19" Type="http://schemas.openxmlformats.org/officeDocument/2006/relationships/diagramColors" Target="../diagrams/colors2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diagramColors" Target="../diagrams/colors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8" y="365125"/>
            <a:ext cx="10007279" cy="2159000"/>
          </a:xfrm>
        </p:spPr>
        <p:txBody>
          <a:bodyPr>
            <a:normAutofit/>
          </a:bodyPr>
          <a:lstStyle/>
          <a:p>
            <a:pPr algn="l" rtl="0"/>
            <a:r>
              <a:rPr lang="fr-ca" sz="5000" b="1" i="0" u="none" baseline="0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Planification financière à long terme</a:t>
            </a:r>
            <a:br>
              <a:rPr lang="fr-ca" sz="5000" b="1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sz="5000" b="1" i="0" u="none" baseline="0">
                <a:solidFill>
                  <a:schemeClr val="accent2"/>
                </a:solidFill>
                <a:latin typeface="Calibri"/>
                <a:ea typeface="Calibri" panose="020F0502020204030204" pitchFamily="34" charset="0"/>
                <a:cs typeface="Calibri"/>
              </a:rPr>
              <a:t>Gestion des actifs</a:t>
            </a:r>
            <a:endParaRPr lang="fr-ca" sz="5000" b="1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0B3E8A-D761-20A9-7AE1-5F184245F82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2864" y="2368152"/>
            <a:ext cx="5010151" cy="3228975"/>
          </a:xfrm>
          <a:prstGeom prst="roundRect">
            <a:avLst/>
          </a:prstGeom>
          <a:gradFill>
            <a:gsLst>
              <a:gs pos="18000">
                <a:schemeClr val="accent1">
                  <a:lumMod val="5000"/>
                  <a:lumOff val="95000"/>
                  <a:alpha val="60000"/>
                </a:schemeClr>
              </a:gs>
              <a:gs pos="83000">
                <a:schemeClr val="accent1">
                  <a:lumMod val="45000"/>
                  <a:lumOff val="55000"/>
                  <a:alpha val="20000"/>
                </a:schemeClr>
              </a:gs>
              <a:gs pos="83000">
                <a:schemeClr val="accent1">
                  <a:lumMod val="45000"/>
                  <a:lumOff val="55000"/>
                  <a:alpha val="36000"/>
                </a:schemeClr>
              </a:gs>
              <a:gs pos="100000">
                <a:schemeClr val="accent1">
                  <a:lumMod val="30000"/>
                  <a:lumOff val="70000"/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09D61-3A14-582B-FAD6-EDA2791C80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37680" y="2368506"/>
            <a:ext cx="5011346" cy="3072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AD2CAF-87AD-5D3E-F7BE-9D9DBED194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4654" y="2598728"/>
            <a:ext cx="50113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1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CE21-7A9B-D682-B892-BC52FFFD347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411423"/>
            <a:ext cx="10921678" cy="1325563"/>
          </a:xfrm>
        </p:spPr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Financement durable </a:t>
            </a:r>
            <a:r>
              <a:rPr lang="fr-ca" sz="5500" b="1" i="1" u="none" baseline="0">
                <a:solidFill>
                  <a:schemeClr val="accent6"/>
                </a:solidFill>
              </a:rPr>
              <a:t>–</a:t>
            </a:r>
            <a:r>
              <a:rPr lang="fr-ca" sz="5500" b="1" i="1" u="none" baseline="0">
                <a:solidFill>
                  <a:srgbClr val="00B050"/>
                </a:solidFill>
              </a:rPr>
              <a:t> Qu’est-ce que c’est?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960E-8296-66AE-8EEB-985043E4C44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Financement réparti sur la durée de vie d’un actif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Les utilisateurs paient au fur et à mesure de la consommation de leurs actifs</a:t>
            </a:r>
            <a:endParaRPr lang="fr-ca" sz="35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Équité intergénérationnelle</a:t>
            </a:r>
          </a:p>
        </p:txBody>
      </p:sp>
    </p:spTree>
    <p:extLst>
      <p:ext uri="{BB962C8B-B14F-4D97-AF65-F5344CB8AC3E}">
        <p14:creationId xmlns:p14="http://schemas.microsoft.com/office/powerpoint/2010/main" val="29497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6">
            <a:extLst>
              <a:ext uri="{FF2B5EF4-FFF2-40B4-BE49-F238E27FC236}">
                <a16:creationId xmlns:a16="http://schemas.microsoft.com/office/drawing/2014/main" id="{8B1D8714-DD89-E600-E2FA-E71016A4F007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7675015"/>
              </p:ext>
            </p:extLst>
          </p:nvPr>
        </p:nvGraphicFramePr>
        <p:xfrm>
          <a:off x="8867775" y="630766"/>
          <a:ext cx="3113562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867">
                  <a:extLst>
                    <a:ext uri="{9D8B030D-6E8A-4147-A177-3AD203B41FA5}">
                      <a16:colId xmlns:a16="http://schemas.microsoft.com/office/drawing/2014/main" val="3960069839"/>
                    </a:ext>
                  </a:extLst>
                </a:gridCol>
                <a:gridCol w="1047695">
                  <a:extLst>
                    <a:ext uri="{9D8B030D-6E8A-4147-A177-3AD203B41FA5}">
                      <a16:colId xmlns:a16="http://schemas.microsoft.com/office/drawing/2014/main" val="4113896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Moyenne 1-10 ans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390 k$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14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Moyenne 11-20 ans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540 k$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28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Moyenne 21-30 ans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765 k$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9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Moyenne 31-40 ans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1 092 k$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71594"/>
                  </a:ext>
                </a:extLst>
              </a:tr>
              <a:tr h="283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Moyenne 41-50 ans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2 230 k$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7606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Durable sur 50 ans</a:t>
                      </a:r>
                    </a:p>
                  </a:txBody>
                  <a:tcPr>
                    <a:lnL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0" i="0" u="none" baseline="0">
                          <a:solidFill>
                            <a:schemeClr val="tx1"/>
                          </a:solidFill>
                        </a:rPr>
                        <a:t>1 004 k$</a:t>
                      </a:r>
                    </a:p>
                  </a:txBody>
                  <a:tcPr>
                    <a:lnR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9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24699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20E6A85-EF02-B50D-D740-484983F7C5A6}"/>
              </a:ext>
            </a:extLst>
          </p:cNvPr>
          <p:cNvGrpSpPr/>
          <p:nvPr/>
        </p:nvGrpSpPr>
        <p:grpSpPr>
          <a:xfrm>
            <a:off x="952655" y="609303"/>
            <a:ext cx="7817128" cy="5010447"/>
            <a:chOff x="952655" y="609303"/>
            <a:chExt cx="7817128" cy="501044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77E0750-68F6-C118-6B5F-5F87F9AB3C0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952655" y="609303"/>
              <a:ext cx="7817128" cy="501044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6C1501-64EE-18F4-6230-1B5B7627E1FE}"/>
                </a:ext>
              </a:extLst>
            </p:cNvPr>
            <p:cNvSpPr txBox="1"/>
            <p:nvPr/>
          </p:nvSpPr>
          <p:spPr>
            <a:xfrm>
              <a:off x="1898758" y="868918"/>
              <a:ext cx="65320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800" dirty="0" err="1">
                  <a:effectLst/>
                  <a:latin typeface="Segoe UI" panose="020B0502040204020203" pitchFamily="34" charset="0"/>
                </a:rPr>
                <a:t>Modèle</a:t>
              </a:r>
              <a:r>
                <a:rPr lang="en-CA" sz="1800" dirty="0">
                  <a:effectLst/>
                  <a:latin typeface="Segoe UI" panose="020B0502040204020203" pitchFamily="34" charset="0"/>
                </a:rPr>
                <a:t> de </a:t>
              </a:r>
              <a:r>
                <a:rPr lang="en-CA" sz="1800" dirty="0" err="1">
                  <a:effectLst/>
                  <a:latin typeface="Segoe UI" panose="020B0502040204020203" pitchFamily="34" charset="0"/>
                </a:rPr>
                <a:t>financement</a:t>
              </a:r>
              <a:r>
                <a:rPr lang="en-CA" sz="1800" dirty="0">
                  <a:effectLst/>
                  <a:latin typeface="Segoe UI" panose="020B0502040204020203" pitchFamily="34" charset="0"/>
                </a:rPr>
                <a:t> durable</a:t>
              </a:r>
              <a:endParaRPr lang="en-CA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1D6358-AFC0-FF4F-D9CC-44D6AC9AEB63}"/>
                </a:ext>
              </a:extLst>
            </p:cNvPr>
            <p:cNvSpPr txBox="1"/>
            <p:nvPr/>
          </p:nvSpPr>
          <p:spPr>
            <a:xfrm>
              <a:off x="2343313" y="5145262"/>
              <a:ext cx="28214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200" dirty="0" err="1">
                  <a:effectLst/>
                  <a:latin typeface="Segoe UI" panose="020B0502040204020203" pitchFamily="34" charset="0"/>
                </a:rPr>
                <a:t>Dépenses</a:t>
              </a:r>
              <a:r>
                <a:rPr lang="en-CA" sz="1200" dirty="0">
                  <a:effectLst/>
                  <a:latin typeface="Segoe UI" panose="020B0502040204020203" pitchFamily="34" charset="0"/>
                </a:rPr>
                <a:t> </a:t>
              </a:r>
              <a:r>
                <a:rPr lang="en-CA" sz="1200" dirty="0" err="1">
                  <a:effectLst/>
                  <a:latin typeface="Segoe UI" panose="020B0502040204020203" pitchFamily="34" charset="0"/>
                </a:rPr>
                <a:t>annuelles</a:t>
              </a:r>
              <a:r>
                <a:rPr lang="en-CA" sz="1200" dirty="0">
                  <a:effectLst/>
                  <a:latin typeface="Segoe UI" panose="020B0502040204020203" pitchFamily="34" charset="0"/>
                </a:rPr>
                <a:t> </a:t>
              </a:r>
              <a:r>
                <a:rPr lang="en-CA" sz="1200" dirty="0" err="1">
                  <a:effectLst/>
                  <a:latin typeface="Segoe UI" panose="020B0502040204020203" pitchFamily="34" charset="0"/>
                </a:rPr>
                <a:t>en</a:t>
              </a:r>
              <a:r>
                <a:rPr lang="en-CA" sz="1200" dirty="0">
                  <a:effectLst/>
                  <a:latin typeface="Segoe UI" panose="020B0502040204020203" pitchFamily="34" charset="0"/>
                </a:rPr>
                <a:t> infrastructures</a:t>
              </a:r>
              <a:endParaRPr lang="en-CA" sz="12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88A8B4-3A84-7443-EA3B-940E08BF6166}"/>
                </a:ext>
              </a:extLst>
            </p:cNvPr>
            <p:cNvSpPr txBox="1"/>
            <p:nvPr/>
          </p:nvSpPr>
          <p:spPr>
            <a:xfrm>
              <a:off x="5714551" y="5153608"/>
              <a:ext cx="28214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effectLst/>
                  <a:latin typeface="Segoe UI" panose="020B0502040204020203" pitchFamily="34" charset="0"/>
                </a:rPr>
                <a:t>Financement </a:t>
              </a:r>
              <a:r>
                <a:rPr lang="en-CA" sz="1200" dirty="0" err="1">
                  <a:effectLst/>
                  <a:latin typeface="Segoe UI" panose="020B0502040204020203" pitchFamily="34" charset="0"/>
                </a:rPr>
                <a:t>annuel</a:t>
              </a:r>
              <a:r>
                <a:rPr lang="en-CA" sz="1200" dirty="0">
                  <a:effectLst/>
                  <a:latin typeface="Segoe UI" panose="020B0502040204020203" pitchFamily="34" charset="0"/>
                </a:rPr>
                <a:t> durable</a:t>
              </a:r>
              <a:endParaRPr lang="en-CA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E9CEC1-50E6-42CB-374E-3960D6393F56}"/>
                </a:ext>
              </a:extLst>
            </p:cNvPr>
            <p:cNvSpPr txBox="1"/>
            <p:nvPr/>
          </p:nvSpPr>
          <p:spPr>
            <a:xfrm rot="16200000">
              <a:off x="831505" y="1592153"/>
              <a:ext cx="101558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400" dirty="0">
                  <a:effectLst/>
                  <a:latin typeface="Segoe UI" panose="020B0502040204020203" pitchFamily="34" charset="0"/>
                </a:rPr>
                <a:t>Millions $</a:t>
              </a:r>
              <a:endParaRPr lang="en-C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00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3790-05EE-FC0E-6694-8E12D2BDFB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r>
              <a:rPr lang="fr-ca" sz="4400" b="1" i="1" u="none" baseline="0">
                <a:solidFill>
                  <a:srgbClr val="00B050"/>
                </a:solidFill>
              </a:rPr>
              <a:t>Démonstration de l’équité du financement durable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1ECA2-3E7E-AB46-3B1F-A2AAAF85C66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fr-ca" sz="3400" b="0" i="0" u="none" baseline="0">
                <a:solidFill>
                  <a:schemeClr val="bg2">
                    <a:lumMod val="50000"/>
                  </a:schemeClr>
                </a:solidFill>
              </a:rPr>
              <a:t>Hypothèses :</a:t>
            </a:r>
          </a:p>
          <a:p>
            <a:pPr algn="l" rtl="0"/>
            <a:r>
              <a:rPr lang="fr-ca" sz="3400" b="0" i="0" u="none" baseline="0">
                <a:solidFill>
                  <a:schemeClr val="bg2">
                    <a:lumMod val="50000"/>
                  </a:schemeClr>
                </a:solidFill>
              </a:rPr>
              <a:t>Coût du remplacement du camion d’incendie : 1 M$</a:t>
            </a:r>
          </a:p>
          <a:p>
            <a:pPr algn="l" rtl="0"/>
            <a:r>
              <a:rPr lang="fr-ca" sz="3400" b="0" i="0" u="none" baseline="0">
                <a:solidFill>
                  <a:schemeClr val="bg2">
                    <a:lumMod val="50000"/>
                  </a:schemeClr>
                </a:solidFill>
              </a:rPr>
              <a:t>Vie utile = 10 ans</a:t>
            </a:r>
          </a:p>
          <a:p>
            <a:pPr algn="l" rtl="0"/>
            <a:r>
              <a:rPr lang="fr-ca" sz="3400" b="0" i="0" u="none" baseline="0">
                <a:solidFill>
                  <a:schemeClr val="bg2">
                    <a:lumMod val="50000"/>
                  </a:schemeClr>
                </a:solidFill>
              </a:rPr>
              <a:t>Financement annuel durable = 1 M$/10 = 100 000 $</a:t>
            </a:r>
          </a:p>
          <a:p>
            <a:pPr algn="l" rtl="0"/>
            <a:r>
              <a:rPr lang="fr-ca" sz="3400" b="0" i="0" u="none" baseline="0">
                <a:solidFill>
                  <a:schemeClr val="bg2">
                    <a:lumMod val="50000"/>
                  </a:schemeClr>
                </a:solidFill>
              </a:rPr>
              <a:t>Financement annuel non durable = 40 000 $</a:t>
            </a:r>
          </a:p>
          <a:p>
            <a:pPr algn="l" rtl="0"/>
            <a:r>
              <a:rPr lang="fr-ca" sz="3400" b="0" i="0" u="none" baseline="0">
                <a:solidFill>
                  <a:schemeClr val="bg2">
                    <a:lumMod val="50000"/>
                  </a:schemeClr>
                </a:solidFill>
              </a:rPr>
              <a:t>Déficit de financement annuel = 60 000 $ (100 $ - 40 k$)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97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3790-05EE-FC0E-6694-8E12D2BDFB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l" rtl="0"/>
            <a:r>
              <a:rPr lang="fr-ca" sz="4400" b="1" i="1" u="none" baseline="0">
                <a:solidFill>
                  <a:srgbClr val="00B050"/>
                </a:solidFill>
              </a:rPr>
              <a:t>Démonstration de l’équité du financement durable</a:t>
            </a:r>
            <a:endParaRPr lang="fr-ca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72DE66-F3E9-31D6-FF46-5B839BE93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9882" y="1587500"/>
            <a:ext cx="7972235" cy="4351338"/>
          </a:xfrm>
        </p:spPr>
      </p:pic>
    </p:spTree>
    <p:extLst>
      <p:ext uri="{BB962C8B-B14F-4D97-AF65-F5344CB8AC3E}">
        <p14:creationId xmlns:p14="http://schemas.microsoft.com/office/powerpoint/2010/main" val="20152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3790-05EE-FC0E-6694-8E12D2BDFB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9636" y="365125"/>
            <a:ext cx="11641182" cy="1336295"/>
          </a:xfrm>
        </p:spPr>
        <p:txBody>
          <a:bodyPr/>
          <a:lstStyle/>
          <a:p>
            <a:pPr algn="l" rtl="0"/>
            <a:r>
              <a:rPr lang="fr-ca" sz="4400" b="1" i="1" u="none" baseline="0">
                <a:solidFill>
                  <a:srgbClr val="00B050"/>
                </a:solidFill>
              </a:rPr>
              <a:t>Démonstration de l’équité du financement durable</a:t>
            </a:r>
            <a:endParaRPr lang="fr-ca"/>
          </a:p>
        </p:txBody>
      </p:sp>
      <p:pic>
        <p:nvPicPr>
          <p:cNvPr id="11" name="Content Placeholder 10" descr="Graphique, graphique à barres&#10;&#10; Description générée automatiquement">
            <a:extLst>
              <a:ext uri="{FF2B5EF4-FFF2-40B4-BE49-F238E27FC236}">
                <a16:creationId xmlns:a16="http://schemas.microsoft.com/office/drawing/2014/main" id="{F46E346D-A363-6082-C341-B97A11AACCBA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65" y="1376363"/>
            <a:ext cx="9255070" cy="4509464"/>
          </a:xfrm>
          <a:prstGeom prst="rect">
            <a:avLst/>
          </a:prstGeom>
          <a:noFill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801D7AE-691C-E835-9E25-079BFD915784}"/>
              </a:ext>
            </a:extLst>
          </p:cNvPr>
          <p:cNvGrpSpPr/>
          <p:nvPr/>
        </p:nvGrpSpPr>
        <p:grpSpPr>
          <a:xfrm>
            <a:off x="1539551" y="1524000"/>
            <a:ext cx="8861745" cy="4203502"/>
            <a:chOff x="1539551" y="1524000"/>
            <a:chExt cx="8861745" cy="4203502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75B8D4CA-A344-66FF-50DF-B5AE13AFA0A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4393408" y="1269206"/>
              <a:ext cx="464186" cy="3626804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E1687675-A2A7-21CE-E1F7-DB37A3322D4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8279608" y="1269207"/>
              <a:ext cx="464186" cy="3626804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3A1EA19-70EA-B5F4-7692-FD5808C3B043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09950" y="2464435"/>
              <a:ext cx="1708946" cy="43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fr-ca" sz="2200" b="1" i="0" u="none" baseline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Génération 1</a:t>
              </a:r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81E51E95-7CA2-0631-733C-D380FE209E87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77150" y="2380818"/>
              <a:ext cx="1708946" cy="43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fr-ca" sz="2200" b="1" i="0" u="none" baseline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Génération 2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9EA819F-E15F-5530-7AD7-ECB1C2C9B7F1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>
              <a:off x="6612890" y="2600109"/>
              <a:ext cx="0" cy="23033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6070F4-19B8-0873-4240-70E88960D49E}"/>
                </a:ext>
              </a:extLst>
            </p:cNvPr>
            <p:cNvSpPr txBox="1"/>
            <p:nvPr/>
          </p:nvSpPr>
          <p:spPr>
            <a:xfrm>
              <a:off x="2657475" y="1524000"/>
              <a:ext cx="774382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effectLst/>
                  <a:latin typeface="Segoe UI" panose="020B0502040204020203" pitchFamily="34" charset="0"/>
                </a:rPr>
                <a:t>Incidence du financement non durable – </a:t>
              </a:r>
            </a:p>
            <a:p>
              <a:pPr algn="ctr"/>
              <a:r>
                <a:rPr lang="fr-FR" sz="2400" b="1" dirty="0">
                  <a:effectLst/>
                  <a:latin typeface="Segoe UI" panose="020B0502040204020203" pitchFamily="34" charset="0"/>
                </a:rPr>
                <a:t>Imposition de la dette</a:t>
              </a:r>
              <a:endParaRPr lang="fr-FR" sz="2400" b="1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6866D6-3745-343B-1856-72480649BD7D}"/>
                </a:ext>
              </a:extLst>
            </p:cNvPr>
            <p:cNvSpPr txBox="1"/>
            <p:nvPr/>
          </p:nvSpPr>
          <p:spPr>
            <a:xfrm>
              <a:off x="3371850" y="5419725"/>
              <a:ext cx="23717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400" dirty="0">
                  <a:effectLst/>
                  <a:latin typeface="Segoe UI" panose="020B0502040204020203" pitchFamily="34" charset="0"/>
                </a:rPr>
                <a:t>Contributions à la </a:t>
              </a:r>
              <a:r>
                <a:rPr lang="en-CA" sz="1400" dirty="0" err="1">
                  <a:effectLst/>
                  <a:latin typeface="Segoe UI" panose="020B0502040204020203" pitchFamily="34" charset="0"/>
                </a:rPr>
                <a:t>réserve</a:t>
              </a:r>
              <a:endParaRPr lang="en-CA" sz="1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F33D02-A696-D2C4-7F75-94034E06F7D5}"/>
                </a:ext>
              </a:extLst>
            </p:cNvPr>
            <p:cNvSpPr txBox="1"/>
            <p:nvPr/>
          </p:nvSpPr>
          <p:spPr>
            <a:xfrm>
              <a:off x="5943602" y="5437802"/>
              <a:ext cx="1647824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CA" sz="1400" dirty="0">
                  <a:effectLst/>
                  <a:latin typeface="Segoe UI" panose="020B0502040204020203" pitchFamily="34" charset="0"/>
                </a:rPr>
                <a:t>Principal de la </a:t>
              </a:r>
              <a:r>
                <a:rPr lang="en-CA" sz="1400" dirty="0" err="1">
                  <a:effectLst/>
                  <a:latin typeface="Segoe UI" panose="020B0502040204020203" pitchFamily="34" charset="0"/>
                </a:rPr>
                <a:t>dette</a:t>
              </a:r>
              <a:endParaRPr lang="en-CA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FC8780-3CBF-BB7F-F19D-C2A0664B73C0}"/>
                </a:ext>
              </a:extLst>
            </p:cNvPr>
            <p:cNvSpPr txBox="1"/>
            <p:nvPr/>
          </p:nvSpPr>
          <p:spPr>
            <a:xfrm>
              <a:off x="7816343" y="5437802"/>
              <a:ext cx="1647824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CA" sz="1400" dirty="0" err="1">
                  <a:effectLst/>
                  <a:latin typeface="Segoe UI" panose="020B0502040204020203" pitchFamily="34" charset="0"/>
                </a:rPr>
                <a:t>Intérêts</a:t>
              </a:r>
              <a:r>
                <a:rPr lang="en-CA" sz="1400" dirty="0">
                  <a:effectLst/>
                  <a:latin typeface="Segoe UI" panose="020B0502040204020203" pitchFamily="34" charset="0"/>
                </a:rPr>
                <a:t> de la </a:t>
              </a:r>
              <a:r>
                <a:rPr lang="en-CA" sz="1400" dirty="0" err="1">
                  <a:effectLst/>
                  <a:latin typeface="Segoe UI" panose="020B0502040204020203" pitchFamily="34" charset="0"/>
                </a:rPr>
                <a:t>dette</a:t>
              </a:r>
              <a:endParaRPr lang="en-CA" sz="1400" dirty="0">
                <a:effectLst/>
                <a:latin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FB953F-CB72-C019-C099-0C9597FAFCB9}"/>
                </a:ext>
              </a:extLst>
            </p:cNvPr>
            <p:cNvSpPr txBox="1"/>
            <p:nvPr/>
          </p:nvSpPr>
          <p:spPr>
            <a:xfrm>
              <a:off x="1633838" y="3093805"/>
              <a:ext cx="995119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effectLst/>
                  <a:latin typeface="Segoe UI" panose="020B0502040204020203" pitchFamily="34" charset="0"/>
                </a:rPr>
                <a:t>120 000 $</a:t>
              </a:r>
              <a:endParaRPr lang="en-CA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1AC97C-BD58-7C25-E009-B8D2E053440C}"/>
                </a:ext>
              </a:extLst>
            </p:cNvPr>
            <p:cNvSpPr txBox="1"/>
            <p:nvPr/>
          </p:nvSpPr>
          <p:spPr>
            <a:xfrm>
              <a:off x="1539551" y="3351146"/>
              <a:ext cx="1089406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effectLst/>
                  <a:latin typeface="Segoe UI" panose="020B0502040204020203" pitchFamily="34" charset="0"/>
                </a:rPr>
                <a:t>100 000 $</a:t>
              </a:r>
              <a:endParaRPr lang="en-CA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9819CD-6150-D86C-3D5F-40942A00FCC0}"/>
                </a:ext>
              </a:extLst>
            </p:cNvPr>
            <p:cNvSpPr txBox="1"/>
            <p:nvPr/>
          </p:nvSpPr>
          <p:spPr>
            <a:xfrm>
              <a:off x="1633838" y="3608487"/>
              <a:ext cx="995119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latin typeface="Segoe UI" panose="020B0502040204020203" pitchFamily="34" charset="0"/>
                </a:rPr>
                <a:t>8</a:t>
              </a:r>
              <a:r>
                <a:rPr lang="en-CA" sz="1400" dirty="0">
                  <a:effectLst/>
                  <a:latin typeface="Segoe UI" panose="020B0502040204020203" pitchFamily="34" charset="0"/>
                </a:rPr>
                <a:t>0 000 $</a:t>
              </a:r>
              <a:endParaRPr lang="en-CA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B6ECC3-2483-5EDB-B211-E8C9A35695C3}"/>
                </a:ext>
              </a:extLst>
            </p:cNvPr>
            <p:cNvSpPr txBox="1"/>
            <p:nvPr/>
          </p:nvSpPr>
          <p:spPr>
            <a:xfrm>
              <a:off x="1633838" y="3865828"/>
              <a:ext cx="995119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latin typeface="Segoe UI" panose="020B0502040204020203" pitchFamily="34" charset="0"/>
                </a:rPr>
                <a:t>6</a:t>
              </a:r>
              <a:r>
                <a:rPr lang="en-CA" sz="1400" dirty="0">
                  <a:effectLst/>
                  <a:latin typeface="Segoe UI" panose="020B0502040204020203" pitchFamily="34" charset="0"/>
                </a:rPr>
                <a:t>0 000 $</a:t>
              </a:r>
              <a:endParaRPr lang="en-CA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986312-8F56-24F9-5CF8-284F393B32B0}"/>
                </a:ext>
              </a:extLst>
            </p:cNvPr>
            <p:cNvSpPr txBox="1"/>
            <p:nvPr/>
          </p:nvSpPr>
          <p:spPr>
            <a:xfrm>
              <a:off x="1707503" y="4123169"/>
              <a:ext cx="921454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latin typeface="Segoe UI" panose="020B0502040204020203" pitchFamily="34" charset="0"/>
                </a:rPr>
                <a:t>4</a:t>
              </a:r>
              <a:r>
                <a:rPr lang="en-CA" sz="1400" dirty="0">
                  <a:effectLst/>
                  <a:latin typeface="Segoe UI" panose="020B0502040204020203" pitchFamily="34" charset="0"/>
                </a:rPr>
                <a:t>0 000 $</a:t>
              </a:r>
              <a:endParaRPr lang="en-CA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0C108F-D7D5-F006-559E-66953FC456B9}"/>
                </a:ext>
              </a:extLst>
            </p:cNvPr>
            <p:cNvSpPr txBox="1"/>
            <p:nvPr/>
          </p:nvSpPr>
          <p:spPr>
            <a:xfrm>
              <a:off x="1633838" y="4380510"/>
              <a:ext cx="995119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latin typeface="Segoe UI" panose="020B0502040204020203" pitchFamily="34" charset="0"/>
                </a:rPr>
                <a:t>2</a:t>
              </a:r>
              <a:r>
                <a:rPr lang="en-CA" sz="1400" dirty="0">
                  <a:effectLst/>
                  <a:latin typeface="Segoe UI" panose="020B0502040204020203" pitchFamily="34" charset="0"/>
                </a:rPr>
                <a:t>0 000 $</a:t>
              </a:r>
              <a:endParaRPr lang="en-CA" sz="1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B4B597-5177-C322-DCD0-52B5CCD3B369}"/>
                </a:ext>
              </a:extLst>
            </p:cNvPr>
            <p:cNvSpPr txBox="1"/>
            <p:nvPr/>
          </p:nvSpPr>
          <p:spPr>
            <a:xfrm>
              <a:off x="1707503" y="4637851"/>
              <a:ext cx="921454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effectLst/>
                  <a:latin typeface="Segoe UI" panose="020B0502040204020203" pitchFamily="34" charset="0"/>
                </a:rPr>
                <a:t> 0 $</a:t>
              </a:r>
              <a:endParaRPr lang="en-C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58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que, graphique à barres&#10;&#10; Description générée automatiquement">
            <a:extLst>
              <a:ext uri="{FF2B5EF4-FFF2-40B4-BE49-F238E27FC236}">
                <a16:creationId xmlns:a16="http://schemas.microsoft.com/office/drawing/2014/main" id="{2BD62474-C6A3-59A4-C630-5A46FD79F62E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69" y="1257300"/>
            <a:ext cx="9079606" cy="484822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63790-05EE-FC0E-6694-8E12D2BDFBD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9636" y="225604"/>
            <a:ext cx="11772360" cy="1336295"/>
          </a:xfrm>
        </p:spPr>
        <p:txBody>
          <a:bodyPr/>
          <a:lstStyle/>
          <a:p>
            <a:pPr algn="l" rtl="0"/>
            <a:r>
              <a:rPr lang="fr-ca" sz="4400" b="1" i="1" u="none" baseline="0">
                <a:solidFill>
                  <a:srgbClr val="00B050"/>
                </a:solidFill>
              </a:rPr>
              <a:t>Démonstration de l’équité du financement durable</a:t>
            </a:r>
            <a:endParaRPr lang="fr-ca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E393BD-87D0-C99E-0544-71D1520B8725}"/>
              </a:ext>
            </a:extLst>
          </p:cNvPr>
          <p:cNvGrpSpPr/>
          <p:nvPr/>
        </p:nvGrpSpPr>
        <p:grpSpPr>
          <a:xfrm>
            <a:off x="1695523" y="1494665"/>
            <a:ext cx="8701015" cy="4432741"/>
            <a:chOff x="1695523" y="1494665"/>
            <a:chExt cx="8701015" cy="4432741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75B8D4CA-A344-66FF-50DF-B5AE13AFA0A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6200000">
              <a:off x="4581310" y="1069554"/>
              <a:ext cx="438582" cy="344805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E1687675-A2A7-21CE-E1F7-DB37A3322D4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6200000">
              <a:off x="8381785" y="1060030"/>
              <a:ext cx="438583" cy="344805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3A1EA19-70EA-B5F4-7692-FD5808C3B043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48125" y="2216785"/>
              <a:ext cx="1708946" cy="43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fr-ca" sz="2200" b="1" i="0" u="none" baseline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Génération 1</a:t>
              </a:r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81E51E95-7CA2-0631-733C-D380FE209E87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77150" y="2199843"/>
              <a:ext cx="1708946" cy="43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fr-ca" sz="2200" b="1" i="0" u="none" baseline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Génération 2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9EA819F-E15F-5530-7AD7-ECB1C2C9B7F1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>
              <a:off x="6727190" y="2600109"/>
              <a:ext cx="0" cy="23033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1E843B-2418-C608-F741-9E2AB5D0A19A}"/>
                </a:ext>
              </a:extLst>
            </p:cNvPr>
            <p:cNvSpPr txBox="1"/>
            <p:nvPr/>
          </p:nvSpPr>
          <p:spPr>
            <a:xfrm>
              <a:off x="3614738" y="5619629"/>
              <a:ext cx="31124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400" dirty="0">
                  <a:latin typeface="Segoe UI" panose="020B0502040204020203" pitchFamily="34" charset="0"/>
                </a:rPr>
                <a:t>Contributions durables à la </a:t>
              </a:r>
              <a:r>
                <a:rPr lang="en-CA" sz="1400" dirty="0" err="1">
                  <a:latin typeface="Segoe UI" panose="020B0502040204020203" pitchFamily="34" charset="0"/>
                </a:rPr>
                <a:t>réserve</a:t>
              </a:r>
              <a:endParaRPr lang="en-CA" sz="1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9DB3DF-EB09-D1AC-12B7-54406A291B0D}"/>
                </a:ext>
              </a:extLst>
            </p:cNvPr>
            <p:cNvSpPr txBox="1"/>
            <p:nvPr/>
          </p:nvSpPr>
          <p:spPr>
            <a:xfrm>
              <a:off x="7137920" y="5619362"/>
              <a:ext cx="2435288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n-CA" sz="1400" dirty="0">
                  <a:effectLst/>
                  <a:latin typeface="Segoe UI" panose="020B0502040204020203" pitchFamily="34" charset="0"/>
                </a:rPr>
                <a:t>Revenue de placements</a:t>
              </a:r>
              <a:endParaRPr lang="en-CA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B40F5C-74E3-5AC8-2BF0-3E650E7785CA}"/>
                </a:ext>
              </a:extLst>
            </p:cNvPr>
            <p:cNvSpPr txBox="1"/>
            <p:nvPr/>
          </p:nvSpPr>
          <p:spPr>
            <a:xfrm>
              <a:off x="1695524" y="2748759"/>
              <a:ext cx="123119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effectLst/>
                  <a:latin typeface="Segoe UI" panose="020B0502040204020203" pitchFamily="34" charset="0"/>
                </a:rPr>
                <a:t>120 000 $</a:t>
              </a:r>
              <a:endParaRPr lang="en-CA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02A683-766E-8A65-6A02-6F4E05707AE9}"/>
                </a:ext>
              </a:extLst>
            </p:cNvPr>
            <p:cNvSpPr txBox="1"/>
            <p:nvPr/>
          </p:nvSpPr>
          <p:spPr>
            <a:xfrm>
              <a:off x="1695523" y="3082485"/>
              <a:ext cx="123119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effectLst/>
                  <a:latin typeface="Segoe UI" panose="020B0502040204020203" pitchFamily="34" charset="0"/>
                </a:rPr>
                <a:t>100 000 $</a:t>
              </a:r>
              <a:endParaRPr lang="en-CA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43B7AA-E54B-1568-D1F4-FE35D5678FA9}"/>
                </a:ext>
              </a:extLst>
            </p:cNvPr>
            <p:cNvSpPr txBox="1"/>
            <p:nvPr/>
          </p:nvSpPr>
          <p:spPr>
            <a:xfrm>
              <a:off x="1695524" y="3416211"/>
              <a:ext cx="123119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latin typeface="Segoe UI" panose="020B0502040204020203" pitchFamily="34" charset="0"/>
                </a:rPr>
                <a:t>8</a:t>
              </a:r>
              <a:r>
                <a:rPr lang="en-CA" sz="1400" dirty="0">
                  <a:effectLst/>
                  <a:latin typeface="Segoe UI" panose="020B0502040204020203" pitchFamily="34" charset="0"/>
                </a:rPr>
                <a:t>0 000 $</a:t>
              </a:r>
              <a:endParaRPr lang="en-CA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666877-A618-52B8-7281-87B2A4A2796B}"/>
                </a:ext>
              </a:extLst>
            </p:cNvPr>
            <p:cNvSpPr txBox="1"/>
            <p:nvPr/>
          </p:nvSpPr>
          <p:spPr>
            <a:xfrm>
              <a:off x="1695524" y="3749937"/>
              <a:ext cx="123119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latin typeface="Segoe UI" panose="020B0502040204020203" pitchFamily="34" charset="0"/>
                </a:rPr>
                <a:t>6</a:t>
              </a:r>
              <a:r>
                <a:rPr lang="en-CA" sz="1400" dirty="0">
                  <a:effectLst/>
                  <a:latin typeface="Segoe UI" panose="020B0502040204020203" pitchFamily="34" charset="0"/>
                </a:rPr>
                <a:t>0 000 $</a:t>
              </a:r>
              <a:endParaRPr lang="en-CA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40532-4248-E1D9-1A99-5527BA3E4DDB}"/>
                </a:ext>
              </a:extLst>
            </p:cNvPr>
            <p:cNvSpPr txBox="1"/>
            <p:nvPr/>
          </p:nvSpPr>
          <p:spPr>
            <a:xfrm>
              <a:off x="1786664" y="4083663"/>
              <a:ext cx="114005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latin typeface="Segoe UI" panose="020B0502040204020203" pitchFamily="34" charset="0"/>
                </a:rPr>
                <a:t>4</a:t>
              </a:r>
              <a:r>
                <a:rPr lang="en-CA" sz="1400" dirty="0">
                  <a:effectLst/>
                  <a:latin typeface="Segoe UI" panose="020B0502040204020203" pitchFamily="34" charset="0"/>
                </a:rPr>
                <a:t>0 000 $</a:t>
              </a:r>
              <a:endParaRPr lang="en-CA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AE30B3-C828-9E20-EDAF-D44A6929BBC2}"/>
                </a:ext>
              </a:extLst>
            </p:cNvPr>
            <p:cNvSpPr txBox="1"/>
            <p:nvPr/>
          </p:nvSpPr>
          <p:spPr>
            <a:xfrm>
              <a:off x="1695524" y="4417390"/>
              <a:ext cx="123119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latin typeface="Segoe UI" panose="020B0502040204020203" pitchFamily="34" charset="0"/>
                </a:rPr>
                <a:t>2</a:t>
              </a:r>
              <a:r>
                <a:rPr lang="en-CA" sz="1400" dirty="0">
                  <a:effectLst/>
                  <a:latin typeface="Segoe UI" panose="020B0502040204020203" pitchFamily="34" charset="0"/>
                </a:rPr>
                <a:t>0 000 $</a:t>
              </a:r>
              <a:endParaRPr lang="en-CA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AA20D6-795E-7546-5E2B-A6512F2EDB1F}"/>
                </a:ext>
              </a:extLst>
            </p:cNvPr>
            <p:cNvSpPr txBox="1"/>
            <p:nvPr/>
          </p:nvSpPr>
          <p:spPr>
            <a:xfrm>
              <a:off x="1786664" y="4751118"/>
              <a:ext cx="1140051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r"/>
              <a:r>
                <a:rPr lang="en-CA" sz="1400" dirty="0">
                  <a:effectLst/>
                  <a:latin typeface="Segoe UI" panose="020B0502040204020203" pitchFamily="34" charset="0"/>
                </a:rPr>
                <a:t> 0 $</a:t>
              </a:r>
              <a:endParaRPr lang="en-CA" sz="1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606D1B-588B-3B79-2289-C644455482C4}"/>
                </a:ext>
              </a:extLst>
            </p:cNvPr>
            <p:cNvSpPr txBox="1"/>
            <p:nvPr/>
          </p:nvSpPr>
          <p:spPr>
            <a:xfrm>
              <a:off x="2652717" y="1494665"/>
              <a:ext cx="774382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effectLst/>
                  <a:latin typeface="Segoe UI" panose="020B0502040204020203" pitchFamily="34" charset="0"/>
                </a:rPr>
                <a:t>Financement durable – Comment les rendements des investissements réduisent l’incidence sur les contribuables</a:t>
              </a:r>
              <a:endParaRPr lang="fr-FR" sz="2000" dirty="0"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84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3790-05EE-FC0E-6694-8E12D2BDFB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l" rtl="0"/>
            <a:r>
              <a:rPr lang="fr-ca" sz="4400" b="1" i="1" u="none" baseline="0">
                <a:solidFill>
                  <a:srgbClr val="00B050"/>
                </a:solidFill>
              </a:rPr>
              <a:t>Démonstration de l’équité du financement durable</a:t>
            </a:r>
            <a:endParaRPr lang="fr-ca"/>
          </a:p>
        </p:txBody>
      </p:sp>
      <p:grpSp>
        <p:nvGrpSpPr>
          <p:cNvPr id="176" name="Group 177">
            <a:extLst>
              <a:ext uri="{FF2B5EF4-FFF2-40B4-BE49-F238E27FC236}">
                <a16:creationId xmlns:a16="http://schemas.microsoft.com/office/drawing/2014/main" id="{A73E6495-E462-EAC9-6CF4-6C76E542B6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52650" y="1976438"/>
            <a:ext cx="7032626" cy="3473450"/>
            <a:chOff x="1356" y="1245"/>
            <a:chExt cx="4430" cy="2188"/>
          </a:xfrm>
        </p:grpSpPr>
        <p:sp>
          <p:nvSpPr>
            <p:cNvPr id="177" name="AutoShape 176">
              <a:extLst>
                <a:ext uri="{FF2B5EF4-FFF2-40B4-BE49-F238E27FC236}">
                  <a16:creationId xmlns:a16="http://schemas.microsoft.com/office/drawing/2014/main" id="{F16A57A8-E902-475C-1BDD-F3D14D329DB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56" y="1245"/>
              <a:ext cx="4417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Rectangle 178">
              <a:extLst>
                <a:ext uri="{FF2B5EF4-FFF2-40B4-BE49-F238E27FC236}">
                  <a16:creationId xmlns:a16="http://schemas.microsoft.com/office/drawing/2014/main" id="{4A7D2F4D-C052-D82F-3C13-3D01ECBF8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1255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79">
              <a:extLst>
                <a:ext uri="{FF2B5EF4-FFF2-40B4-BE49-F238E27FC236}">
                  <a16:creationId xmlns:a16="http://schemas.microsoft.com/office/drawing/2014/main" id="{43F51DE8-CEE4-B1A3-C1FD-C4302BBC6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" y="1255"/>
              <a:ext cx="82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Modèle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durable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81">
              <a:extLst>
                <a:ext uri="{FF2B5EF4-FFF2-40B4-BE49-F238E27FC236}">
                  <a16:creationId xmlns:a16="http://schemas.microsoft.com/office/drawing/2014/main" id="{822CA213-531E-0E31-9B38-87690A551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1462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82">
              <a:extLst>
                <a:ext uri="{FF2B5EF4-FFF2-40B4-BE49-F238E27FC236}">
                  <a16:creationId xmlns:a16="http://schemas.microsoft.com/office/drawing/2014/main" id="{C072B1D6-335C-DECF-2488-F056C477B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255"/>
              <a:ext cx="99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Modèle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non durable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84">
              <a:extLst>
                <a:ext uri="{FF2B5EF4-FFF2-40B4-BE49-F238E27FC236}">
                  <a16:creationId xmlns:a16="http://schemas.microsoft.com/office/drawing/2014/main" id="{ED2F1F8A-2DF1-77FB-3906-35CD8C4DC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" y="1462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85">
              <a:extLst>
                <a:ext uri="{FF2B5EF4-FFF2-40B4-BE49-F238E27FC236}">
                  <a16:creationId xmlns:a16="http://schemas.microsoft.com/office/drawing/2014/main" id="{04667F79-9A99-B2B1-31CA-C384E6D14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1245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6" name="Rectangle 186">
              <a:extLst>
                <a:ext uri="{FF2B5EF4-FFF2-40B4-BE49-F238E27FC236}">
                  <a16:creationId xmlns:a16="http://schemas.microsoft.com/office/drawing/2014/main" id="{E9D79A59-D020-EAD1-8D8F-6FCC9042F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1245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7" name="Rectangle 187">
              <a:extLst>
                <a:ext uri="{FF2B5EF4-FFF2-40B4-BE49-F238E27FC236}">
                  <a16:creationId xmlns:a16="http://schemas.microsoft.com/office/drawing/2014/main" id="{96448ADB-31EC-3923-2107-AE4CDED3C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245"/>
              <a:ext cx="213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Rectangle 188">
              <a:extLst>
                <a:ext uri="{FF2B5EF4-FFF2-40B4-BE49-F238E27FC236}">
                  <a16:creationId xmlns:a16="http://schemas.microsoft.com/office/drawing/2014/main" id="{48322B72-4532-70EF-CCF1-BE7EFFE6D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1245"/>
              <a:ext cx="1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Rectangle 189">
              <a:extLst>
                <a:ext uri="{FF2B5EF4-FFF2-40B4-BE49-F238E27FC236}">
                  <a16:creationId xmlns:a16="http://schemas.microsoft.com/office/drawing/2014/main" id="{A6685933-FC8A-AEB1-EAD0-B0A2FF832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1245"/>
              <a:ext cx="1016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Rectangle 190">
              <a:extLst>
                <a:ext uri="{FF2B5EF4-FFF2-40B4-BE49-F238E27FC236}">
                  <a16:creationId xmlns:a16="http://schemas.microsoft.com/office/drawing/2014/main" id="{C71F3CFA-AAEE-93D7-3D77-597B7DB3A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245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Rectangle 191">
              <a:extLst>
                <a:ext uri="{FF2B5EF4-FFF2-40B4-BE49-F238E27FC236}">
                  <a16:creationId xmlns:a16="http://schemas.microsoft.com/office/drawing/2014/main" id="{D8D2AA12-E357-E97F-C588-B28A74ABF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1245"/>
              <a:ext cx="1194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Rectangle 192">
              <a:extLst>
                <a:ext uri="{FF2B5EF4-FFF2-40B4-BE49-F238E27FC236}">
                  <a16:creationId xmlns:a16="http://schemas.microsoft.com/office/drawing/2014/main" id="{C7CE5C67-13BE-C629-6A2A-0F3C49C9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1245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Rectangle 193">
              <a:extLst>
                <a:ext uri="{FF2B5EF4-FFF2-40B4-BE49-F238E27FC236}">
                  <a16:creationId xmlns:a16="http://schemas.microsoft.com/office/drawing/2014/main" id="{FC0E3B91-920C-4D9A-CA5E-F9C6BB8D1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1245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4" name="Rectangle 194">
              <a:extLst>
                <a:ext uri="{FF2B5EF4-FFF2-40B4-BE49-F238E27FC236}">
                  <a16:creationId xmlns:a16="http://schemas.microsoft.com/office/drawing/2014/main" id="{009F8A06-8BDC-8D22-EC8A-6C8561451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1256"/>
              <a:ext cx="11" cy="41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Rectangle 195">
              <a:extLst>
                <a:ext uri="{FF2B5EF4-FFF2-40B4-BE49-F238E27FC236}">
                  <a16:creationId xmlns:a16="http://schemas.microsoft.com/office/drawing/2014/main" id="{91D2C1A7-49CB-ED5B-D1BC-66CD6DE1E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1256"/>
              <a:ext cx="12" cy="41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Rectangle 196">
              <a:extLst>
                <a:ext uri="{FF2B5EF4-FFF2-40B4-BE49-F238E27FC236}">
                  <a16:creationId xmlns:a16="http://schemas.microsoft.com/office/drawing/2014/main" id="{128E1E73-D910-BB29-7047-8FC61AFE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256"/>
              <a:ext cx="11" cy="41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7" name="Rectangle 197">
              <a:extLst>
                <a:ext uri="{FF2B5EF4-FFF2-40B4-BE49-F238E27FC236}">
                  <a16:creationId xmlns:a16="http://schemas.microsoft.com/office/drawing/2014/main" id="{789A5802-9B3A-93BF-1AF4-D833CDA87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1256"/>
              <a:ext cx="11" cy="41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8" name="Rectangle 198">
              <a:extLst>
                <a:ext uri="{FF2B5EF4-FFF2-40B4-BE49-F238E27FC236}">
                  <a16:creationId xmlns:a16="http://schemas.microsoft.com/office/drawing/2014/main" id="{D5236468-517A-AF5C-5877-4E856FDEE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1681"/>
              <a:ext cx="15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Contributions à la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réserve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199">
              <a:extLst>
                <a:ext uri="{FF2B5EF4-FFF2-40B4-BE49-F238E27FC236}">
                  <a16:creationId xmlns:a16="http://schemas.microsoft.com/office/drawing/2014/main" id="{C9F9EC55-6AD2-9814-FE79-CB1EC7674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1681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200">
              <a:extLst>
                <a:ext uri="{FF2B5EF4-FFF2-40B4-BE49-F238E27FC236}">
                  <a16:creationId xmlns:a16="http://schemas.microsoft.com/office/drawing/2014/main" id="{9D3C2276-40BA-BAFB-0086-66541FFD2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1681"/>
              <a:ext cx="6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890 000 $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Rectangle 201">
              <a:extLst>
                <a:ext uri="{FF2B5EF4-FFF2-40B4-BE49-F238E27FC236}">
                  <a16:creationId xmlns:a16="http://schemas.microsoft.com/office/drawing/2014/main" id="{D78C371D-CAFD-0E28-75F7-D7C26852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1681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2" name="Rectangle 202">
              <a:extLst>
                <a:ext uri="{FF2B5EF4-FFF2-40B4-BE49-F238E27FC236}">
                  <a16:creationId xmlns:a16="http://schemas.microsoft.com/office/drawing/2014/main" id="{EA4723D7-61B8-D001-5642-600FCD8DB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9" y="1681"/>
              <a:ext cx="66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400 000 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Rectangle 203">
              <a:extLst>
                <a:ext uri="{FF2B5EF4-FFF2-40B4-BE49-F238E27FC236}">
                  <a16:creationId xmlns:a16="http://schemas.microsoft.com/office/drawing/2014/main" id="{84A06FC8-23F4-2A2C-4D36-47376653B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" y="1681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" name="Rectangle 204">
              <a:extLst>
                <a:ext uri="{FF2B5EF4-FFF2-40B4-BE49-F238E27FC236}">
                  <a16:creationId xmlns:a16="http://schemas.microsoft.com/office/drawing/2014/main" id="{3DE57D7C-0400-DB3A-A553-0D2CC8DEA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1672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" name="Rectangle 205">
              <a:extLst>
                <a:ext uri="{FF2B5EF4-FFF2-40B4-BE49-F238E27FC236}">
                  <a16:creationId xmlns:a16="http://schemas.microsoft.com/office/drawing/2014/main" id="{F27B3106-195F-D1DF-647A-600134B39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672"/>
              <a:ext cx="213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" name="Rectangle 206">
              <a:extLst>
                <a:ext uri="{FF2B5EF4-FFF2-40B4-BE49-F238E27FC236}">
                  <a16:creationId xmlns:a16="http://schemas.microsoft.com/office/drawing/2014/main" id="{41049B77-9976-48E6-5374-E237710BA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1672"/>
              <a:ext cx="1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" name="Rectangle 207">
              <a:extLst>
                <a:ext uri="{FF2B5EF4-FFF2-40B4-BE49-F238E27FC236}">
                  <a16:creationId xmlns:a16="http://schemas.microsoft.com/office/drawing/2014/main" id="{FB747560-D558-3B46-8C97-E397F8EB4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1672"/>
              <a:ext cx="1016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" name="Rectangle 208">
              <a:extLst>
                <a:ext uri="{FF2B5EF4-FFF2-40B4-BE49-F238E27FC236}">
                  <a16:creationId xmlns:a16="http://schemas.microsoft.com/office/drawing/2014/main" id="{A557F9FD-7E8E-DBF4-4988-0CBE3B66B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672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" name="Rectangle 209">
              <a:extLst>
                <a:ext uri="{FF2B5EF4-FFF2-40B4-BE49-F238E27FC236}">
                  <a16:creationId xmlns:a16="http://schemas.microsoft.com/office/drawing/2014/main" id="{ACC1B5AB-E054-D63D-D05A-ED9417C33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1672"/>
              <a:ext cx="1194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0" name="Rectangle 210">
              <a:extLst>
                <a:ext uri="{FF2B5EF4-FFF2-40B4-BE49-F238E27FC236}">
                  <a16:creationId xmlns:a16="http://schemas.microsoft.com/office/drawing/2014/main" id="{AE83098D-0231-664E-6F82-C17A2680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1672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1" name="Rectangle 211">
              <a:extLst>
                <a:ext uri="{FF2B5EF4-FFF2-40B4-BE49-F238E27FC236}">
                  <a16:creationId xmlns:a16="http://schemas.microsoft.com/office/drawing/2014/main" id="{B3452F7A-00D8-55D5-0647-168BC363E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1683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2" name="Rectangle 212">
              <a:extLst>
                <a:ext uri="{FF2B5EF4-FFF2-40B4-BE49-F238E27FC236}">
                  <a16:creationId xmlns:a16="http://schemas.microsoft.com/office/drawing/2014/main" id="{3FFAE9C0-5827-26B4-1F6C-4BE2AD9DD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1683"/>
              <a:ext cx="12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3" name="Rectangle 213">
              <a:extLst>
                <a:ext uri="{FF2B5EF4-FFF2-40B4-BE49-F238E27FC236}">
                  <a16:creationId xmlns:a16="http://schemas.microsoft.com/office/drawing/2014/main" id="{F846978B-7147-AAC4-EA12-1C59C4FFF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683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4" name="Rectangle 214">
              <a:extLst>
                <a:ext uri="{FF2B5EF4-FFF2-40B4-BE49-F238E27FC236}">
                  <a16:creationId xmlns:a16="http://schemas.microsoft.com/office/drawing/2014/main" id="{ED4F0EFC-867B-03C7-DFA2-47FF6ADA6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1683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Rectangle 215">
              <a:extLst>
                <a:ext uri="{FF2B5EF4-FFF2-40B4-BE49-F238E27FC236}">
                  <a16:creationId xmlns:a16="http://schemas.microsoft.com/office/drawing/2014/main" id="{A830D43C-D533-F3E9-2F33-BF3F83284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1930"/>
              <a:ext cx="20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Paiements du principal de la dette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216">
              <a:extLst>
                <a:ext uri="{FF2B5EF4-FFF2-40B4-BE49-F238E27FC236}">
                  <a16:creationId xmlns:a16="http://schemas.microsoft.com/office/drawing/2014/main" id="{043208FD-0AC5-1995-FB91-7ACF35C34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" y="1900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7" name="Rectangle 217">
              <a:extLst>
                <a:ext uri="{FF2B5EF4-FFF2-40B4-BE49-F238E27FC236}">
                  <a16:creationId xmlns:a16="http://schemas.microsoft.com/office/drawing/2014/main" id="{AC64B676-DCBF-0151-6309-C8BA1454F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1900"/>
              <a:ext cx="14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" name="Rectangle 218">
              <a:extLst>
                <a:ext uri="{FF2B5EF4-FFF2-40B4-BE49-F238E27FC236}">
                  <a16:creationId xmlns:a16="http://schemas.microsoft.com/office/drawing/2014/main" id="{6DB2D5EB-ECCA-83FA-6911-D17C6F452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1900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9" name="Rectangle 219">
              <a:extLst>
                <a:ext uri="{FF2B5EF4-FFF2-40B4-BE49-F238E27FC236}">
                  <a16:creationId xmlns:a16="http://schemas.microsoft.com/office/drawing/2014/main" id="{EB7BB24F-1574-3783-225C-7FE18E751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9" y="1900"/>
              <a:ext cx="6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600 000 $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0" name="Rectangle 220">
              <a:extLst>
                <a:ext uri="{FF2B5EF4-FFF2-40B4-BE49-F238E27FC236}">
                  <a16:creationId xmlns:a16="http://schemas.microsoft.com/office/drawing/2014/main" id="{27176C81-D96A-59FA-2BD5-B3908300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" y="1900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" name="Rectangle 221">
              <a:extLst>
                <a:ext uri="{FF2B5EF4-FFF2-40B4-BE49-F238E27FC236}">
                  <a16:creationId xmlns:a16="http://schemas.microsoft.com/office/drawing/2014/main" id="{C322B8DE-0D3F-9E30-07EF-D2C41D2AA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1891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Rectangle 222">
              <a:extLst>
                <a:ext uri="{FF2B5EF4-FFF2-40B4-BE49-F238E27FC236}">
                  <a16:creationId xmlns:a16="http://schemas.microsoft.com/office/drawing/2014/main" id="{638029E6-0ABD-0969-5826-47EB911C1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891"/>
              <a:ext cx="213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Rectangle 223">
              <a:extLst>
                <a:ext uri="{FF2B5EF4-FFF2-40B4-BE49-F238E27FC236}">
                  <a16:creationId xmlns:a16="http://schemas.microsoft.com/office/drawing/2014/main" id="{E6D5D083-1799-C808-2B26-B34A4359B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1891"/>
              <a:ext cx="1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4" name="Rectangle 224">
              <a:extLst>
                <a:ext uri="{FF2B5EF4-FFF2-40B4-BE49-F238E27FC236}">
                  <a16:creationId xmlns:a16="http://schemas.microsoft.com/office/drawing/2014/main" id="{13192E78-39E2-E02D-467B-BAAFE9E53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1891"/>
              <a:ext cx="1016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5" name="Rectangle 225">
              <a:extLst>
                <a:ext uri="{FF2B5EF4-FFF2-40B4-BE49-F238E27FC236}">
                  <a16:creationId xmlns:a16="http://schemas.microsoft.com/office/drawing/2014/main" id="{0550C900-AA1C-A89F-8663-9195AD8FB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891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6" name="Rectangle 226">
              <a:extLst>
                <a:ext uri="{FF2B5EF4-FFF2-40B4-BE49-F238E27FC236}">
                  <a16:creationId xmlns:a16="http://schemas.microsoft.com/office/drawing/2014/main" id="{771EA5FC-E525-975F-C64D-662B767B9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1891"/>
              <a:ext cx="1194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7" name="Rectangle 227">
              <a:extLst>
                <a:ext uri="{FF2B5EF4-FFF2-40B4-BE49-F238E27FC236}">
                  <a16:creationId xmlns:a16="http://schemas.microsoft.com/office/drawing/2014/main" id="{47E504F9-F63D-A830-CEE4-6F45F3A4E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1891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Rectangle 228">
              <a:extLst>
                <a:ext uri="{FF2B5EF4-FFF2-40B4-BE49-F238E27FC236}">
                  <a16:creationId xmlns:a16="http://schemas.microsoft.com/office/drawing/2014/main" id="{AAF7017A-0D97-614C-A012-E7CD4D7B2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1902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Rectangle 229">
              <a:extLst>
                <a:ext uri="{FF2B5EF4-FFF2-40B4-BE49-F238E27FC236}">
                  <a16:creationId xmlns:a16="http://schemas.microsoft.com/office/drawing/2014/main" id="{B845897F-73B0-CA99-C6A6-7408A4754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1902"/>
              <a:ext cx="12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0" name="Rectangle 230">
              <a:extLst>
                <a:ext uri="{FF2B5EF4-FFF2-40B4-BE49-F238E27FC236}">
                  <a16:creationId xmlns:a16="http://schemas.microsoft.com/office/drawing/2014/main" id="{FCEDF6A0-A043-4F8B-90B5-AE190BFC6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902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1" name="Rectangle 231">
              <a:extLst>
                <a:ext uri="{FF2B5EF4-FFF2-40B4-BE49-F238E27FC236}">
                  <a16:creationId xmlns:a16="http://schemas.microsoft.com/office/drawing/2014/main" id="{F383C273-EB7C-C7C5-520F-173ABDBB2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1902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2" name="Rectangle 232">
              <a:extLst>
                <a:ext uri="{FF2B5EF4-FFF2-40B4-BE49-F238E27FC236}">
                  <a16:creationId xmlns:a16="http://schemas.microsoft.com/office/drawing/2014/main" id="{9F20E75B-CEE9-B126-B14B-FCAFB1D15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149"/>
              <a:ext cx="20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Paiements des intérêts de la dette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" name="Rectangle 233">
              <a:extLst>
                <a:ext uri="{FF2B5EF4-FFF2-40B4-BE49-F238E27FC236}">
                  <a16:creationId xmlns:a16="http://schemas.microsoft.com/office/drawing/2014/main" id="{9EA9BB69-1016-DD3F-30EA-3629064FB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2119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Rectangle 234">
              <a:extLst>
                <a:ext uri="{FF2B5EF4-FFF2-40B4-BE49-F238E27FC236}">
                  <a16:creationId xmlns:a16="http://schemas.microsoft.com/office/drawing/2014/main" id="{51649AE7-3F9C-CB66-DC64-4B879ED0B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2119"/>
              <a:ext cx="14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Rectangle 235">
              <a:extLst>
                <a:ext uri="{FF2B5EF4-FFF2-40B4-BE49-F238E27FC236}">
                  <a16:creationId xmlns:a16="http://schemas.microsoft.com/office/drawing/2014/main" id="{AC4DF3E9-A33B-B738-E731-92C4780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119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Rectangle 236">
              <a:extLst>
                <a:ext uri="{FF2B5EF4-FFF2-40B4-BE49-F238E27FC236}">
                  <a16:creationId xmlns:a16="http://schemas.microsoft.com/office/drawing/2014/main" id="{321E60E9-7BDC-FBDF-BBB3-B8B45A09F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" y="2119"/>
              <a:ext cx="6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121 500 $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Rectangle 237">
              <a:extLst>
                <a:ext uri="{FF2B5EF4-FFF2-40B4-BE49-F238E27FC236}">
                  <a16:creationId xmlns:a16="http://schemas.microsoft.com/office/drawing/2014/main" id="{BBAECF9D-4592-6544-4B5D-B2A47258C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" y="2119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238">
              <a:extLst>
                <a:ext uri="{FF2B5EF4-FFF2-40B4-BE49-F238E27FC236}">
                  <a16:creationId xmlns:a16="http://schemas.microsoft.com/office/drawing/2014/main" id="{4D8ECBF3-ACA3-9386-A5F3-8DA02358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110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Rectangle 239">
              <a:extLst>
                <a:ext uri="{FF2B5EF4-FFF2-40B4-BE49-F238E27FC236}">
                  <a16:creationId xmlns:a16="http://schemas.microsoft.com/office/drawing/2014/main" id="{DD86D056-2FF6-FF0F-7365-2DB425794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110"/>
              <a:ext cx="213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Rectangle 240">
              <a:extLst>
                <a:ext uri="{FF2B5EF4-FFF2-40B4-BE49-F238E27FC236}">
                  <a16:creationId xmlns:a16="http://schemas.microsoft.com/office/drawing/2014/main" id="{328F5027-902F-622D-0553-D53516C36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110"/>
              <a:ext cx="1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Rectangle 241">
              <a:extLst>
                <a:ext uri="{FF2B5EF4-FFF2-40B4-BE49-F238E27FC236}">
                  <a16:creationId xmlns:a16="http://schemas.microsoft.com/office/drawing/2014/main" id="{9D5F1B84-CC3F-333D-9A65-6FC9BA5FA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2110"/>
              <a:ext cx="1016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2" name="Rectangle 242">
              <a:extLst>
                <a:ext uri="{FF2B5EF4-FFF2-40B4-BE49-F238E27FC236}">
                  <a16:creationId xmlns:a16="http://schemas.microsoft.com/office/drawing/2014/main" id="{7133B58F-1544-7EF0-8552-55BC01B06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110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Rectangle 243">
              <a:extLst>
                <a:ext uri="{FF2B5EF4-FFF2-40B4-BE49-F238E27FC236}">
                  <a16:creationId xmlns:a16="http://schemas.microsoft.com/office/drawing/2014/main" id="{F0F96B3C-24E7-EC7B-85A5-CDB8E1D52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110"/>
              <a:ext cx="1194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Rectangle 244">
              <a:extLst>
                <a:ext uri="{FF2B5EF4-FFF2-40B4-BE49-F238E27FC236}">
                  <a16:creationId xmlns:a16="http://schemas.microsoft.com/office/drawing/2014/main" id="{A5147E2E-7530-B269-2437-3CEA59470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110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Rectangle 245">
              <a:extLst>
                <a:ext uri="{FF2B5EF4-FFF2-40B4-BE49-F238E27FC236}">
                  <a16:creationId xmlns:a16="http://schemas.microsoft.com/office/drawing/2014/main" id="{4794EAD7-DBAD-FFEE-6737-F87282706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121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Rectangle 246">
              <a:extLst>
                <a:ext uri="{FF2B5EF4-FFF2-40B4-BE49-F238E27FC236}">
                  <a16:creationId xmlns:a16="http://schemas.microsoft.com/office/drawing/2014/main" id="{CD1F2959-867A-02AF-B78E-62DB94916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121"/>
              <a:ext cx="12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Rectangle 247">
              <a:extLst>
                <a:ext uri="{FF2B5EF4-FFF2-40B4-BE49-F238E27FC236}">
                  <a16:creationId xmlns:a16="http://schemas.microsoft.com/office/drawing/2014/main" id="{A1766550-7BC9-A1A0-9291-C1A41AFC9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121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Rectangle 248">
              <a:extLst>
                <a:ext uri="{FF2B5EF4-FFF2-40B4-BE49-F238E27FC236}">
                  <a16:creationId xmlns:a16="http://schemas.microsoft.com/office/drawing/2014/main" id="{2B00C16C-F447-FF13-A441-E0F2D4C92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121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Rectangle 249">
              <a:extLst>
                <a:ext uri="{FF2B5EF4-FFF2-40B4-BE49-F238E27FC236}">
                  <a16:creationId xmlns:a16="http://schemas.microsoft.com/office/drawing/2014/main" id="{9B186C43-C160-F523-BC96-D8370BFE2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341"/>
              <a:ext cx="48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Rectangle 250">
              <a:extLst>
                <a:ext uri="{FF2B5EF4-FFF2-40B4-BE49-F238E27FC236}">
                  <a16:creationId xmlns:a16="http://schemas.microsoft.com/office/drawing/2014/main" id="{6A5638C6-0B64-793F-2292-506B0160D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341"/>
              <a:ext cx="48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Rectangle 251">
              <a:extLst>
                <a:ext uri="{FF2B5EF4-FFF2-40B4-BE49-F238E27FC236}">
                  <a16:creationId xmlns:a16="http://schemas.microsoft.com/office/drawing/2014/main" id="{449E1F50-DC39-0BBA-C3B0-EF60E13BD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" y="2341"/>
              <a:ext cx="48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Rectangle 252">
              <a:extLst>
                <a:ext uri="{FF2B5EF4-FFF2-40B4-BE49-F238E27FC236}">
                  <a16:creationId xmlns:a16="http://schemas.microsoft.com/office/drawing/2014/main" id="{D100337D-761A-E649-E0E4-3AD1B277A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329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Rectangle 253">
              <a:extLst>
                <a:ext uri="{FF2B5EF4-FFF2-40B4-BE49-F238E27FC236}">
                  <a16:creationId xmlns:a16="http://schemas.microsoft.com/office/drawing/2014/main" id="{A07F0710-9ECB-A5EB-FCEB-62A5E8164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329"/>
              <a:ext cx="213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Rectangle 254">
              <a:extLst>
                <a:ext uri="{FF2B5EF4-FFF2-40B4-BE49-F238E27FC236}">
                  <a16:creationId xmlns:a16="http://schemas.microsoft.com/office/drawing/2014/main" id="{2683050D-C281-6127-D517-1D4081EF5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329"/>
              <a:ext cx="1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Rectangle 255">
              <a:extLst>
                <a:ext uri="{FF2B5EF4-FFF2-40B4-BE49-F238E27FC236}">
                  <a16:creationId xmlns:a16="http://schemas.microsoft.com/office/drawing/2014/main" id="{01C0DCC1-1FA3-A842-4119-1F6171070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2329"/>
              <a:ext cx="1016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Rectangle 256">
              <a:extLst>
                <a:ext uri="{FF2B5EF4-FFF2-40B4-BE49-F238E27FC236}">
                  <a16:creationId xmlns:a16="http://schemas.microsoft.com/office/drawing/2014/main" id="{5D6E142F-9EED-FF8C-9683-8D118438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329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Rectangle 257">
              <a:extLst>
                <a:ext uri="{FF2B5EF4-FFF2-40B4-BE49-F238E27FC236}">
                  <a16:creationId xmlns:a16="http://schemas.microsoft.com/office/drawing/2014/main" id="{B2CE9091-472C-2C30-B559-BD4451188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329"/>
              <a:ext cx="1194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Rectangle 258">
              <a:extLst>
                <a:ext uri="{FF2B5EF4-FFF2-40B4-BE49-F238E27FC236}">
                  <a16:creationId xmlns:a16="http://schemas.microsoft.com/office/drawing/2014/main" id="{BCD86068-7006-35E3-A24C-4C3EB19DE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329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9" name="Rectangle 259">
              <a:extLst>
                <a:ext uri="{FF2B5EF4-FFF2-40B4-BE49-F238E27FC236}">
                  <a16:creationId xmlns:a16="http://schemas.microsoft.com/office/drawing/2014/main" id="{24857B1C-64DA-83FF-2950-A0BB821E4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340"/>
              <a:ext cx="11" cy="7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Rectangle 260">
              <a:extLst>
                <a:ext uri="{FF2B5EF4-FFF2-40B4-BE49-F238E27FC236}">
                  <a16:creationId xmlns:a16="http://schemas.microsoft.com/office/drawing/2014/main" id="{359EC7A9-45F9-F38E-CAE8-9EDEF9AB8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340"/>
              <a:ext cx="12" cy="7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Rectangle 261">
              <a:extLst>
                <a:ext uri="{FF2B5EF4-FFF2-40B4-BE49-F238E27FC236}">
                  <a16:creationId xmlns:a16="http://schemas.microsoft.com/office/drawing/2014/main" id="{A467805A-96AD-6C82-BC08-C7C407B25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340"/>
              <a:ext cx="11" cy="7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Rectangle 262">
              <a:extLst>
                <a:ext uri="{FF2B5EF4-FFF2-40B4-BE49-F238E27FC236}">
                  <a16:creationId xmlns:a16="http://schemas.microsoft.com/office/drawing/2014/main" id="{3DE5CC07-5E81-4C9F-E5D6-645196C70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340"/>
              <a:ext cx="11" cy="7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Rectangle 263">
              <a:extLst>
                <a:ext uri="{FF2B5EF4-FFF2-40B4-BE49-F238E27FC236}">
                  <a16:creationId xmlns:a16="http://schemas.microsoft.com/office/drawing/2014/main" id="{6552E83B-DF74-0BA7-7CA9-F1F267D4C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427"/>
              <a:ext cx="193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Coût total pour les contribuables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4" name="Rectangle 264">
              <a:extLst>
                <a:ext uri="{FF2B5EF4-FFF2-40B4-BE49-F238E27FC236}">
                  <a16:creationId xmlns:a16="http://schemas.microsoft.com/office/drawing/2014/main" id="{FDB732FA-DC7F-BA7F-9DF5-23BE591EE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427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5" name="Rectangle 265">
              <a:extLst>
                <a:ext uri="{FF2B5EF4-FFF2-40B4-BE49-F238E27FC236}">
                  <a16:creationId xmlns:a16="http://schemas.microsoft.com/office/drawing/2014/main" id="{E1FBAAA2-C187-58A2-7DBA-668E3CD25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2429"/>
              <a:ext cx="1016" cy="208"/>
            </a:xfrm>
            <a:prstGeom prst="rect">
              <a:avLst/>
            </a:prstGeom>
            <a:solidFill>
              <a:srgbClr val="C7E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Rectangle 266">
              <a:extLst>
                <a:ext uri="{FF2B5EF4-FFF2-40B4-BE49-F238E27FC236}">
                  <a16:creationId xmlns:a16="http://schemas.microsoft.com/office/drawing/2014/main" id="{5C865BF4-52B0-B7EA-BA9C-D983571D8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429"/>
              <a:ext cx="861" cy="208"/>
            </a:xfrm>
            <a:prstGeom prst="rect">
              <a:avLst/>
            </a:prstGeom>
            <a:solidFill>
              <a:srgbClr val="C7E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7" name="Rectangle 267">
              <a:extLst>
                <a:ext uri="{FF2B5EF4-FFF2-40B4-BE49-F238E27FC236}">
                  <a16:creationId xmlns:a16="http://schemas.microsoft.com/office/drawing/2014/main" id="{724A17E0-BAEB-A45E-65DA-0B5E9C8AC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427"/>
              <a:ext cx="66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890 000 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" name="Rectangle 268">
              <a:extLst>
                <a:ext uri="{FF2B5EF4-FFF2-40B4-BE49-F238E27FC236}">
                  <a16:creationId xmlns:a16="http://schemas.microsoft.com/office/drawing/2014/main" id="{35F806BE-AC4A-6F15-D739-98475E1CA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427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9" name="Rectangle 269">
              <a:extLst>
                <a:ext uri="{FF2B5EF4-FFF2-40B4-BE49-F238E27FC236}">
                  <a16:creationId xmlns:a16="http://schemas.microsoft.com/office/drawing/2014/main" id="{77A370B9-C32D-FF26-0726-7013BBC8E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429"/>
              <a:ext cx="1194" cy="208"/>
            </a:xfrm>
            <a:prstGeom prst="rect">
              <a:avLst/>
            </a:prstGeom>
            <a:solidFill>
              <a:srgbClr val="FF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Rectangle 270">
              <a:extLst>
                <a:ext uri="{FF2B5EF4-FFF2-40B4-BE49-F238E27FC236}">
                  <a16:creationId xmlns:a16="http://schemas.microsoft.com/office/drawing/2014/main" id="{1446B8DB-580E-21EA-0518-BB481675B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" y="2429"/>
              <a:ext cx="1038" cy="208"/>
            </a:xfrm>
            <a:prstGeom prst="rect">
              <a:avLst/>
            </a:prstGeom>
            <a:solidFill>
              <a:srgbClr val="FF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Rectangle 271">
              <a:extLst>
                <a:ext uri="{FF2B5EF4-FFF2-40B4-BE49-F238E27FC236}">
                  <a16:creationId xmlns:a16="http://schemas.microsoft.com/office/drawing/2014/main" id="{E9CD2EF9-D67F-F074-138C-F05D3DF47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427"/>
              <a:ext cx="80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1 121 500 $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2" name="Rectangle 272">
              <a:extLst>
                <a:ext uri="{FF2B5EF4-FFF2-40B4-BE49-F238E27FC236}">
                  <a16:creationId xmlns:a16="http://schemas.microsoft.com/office/drawing/2014/main" id="{5C08A067-19BA-9ABF-DED0-672792D94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" y="2427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" name="Rectangle 273">
              <a:extLst>
                <a:ext uri="{FF2B5EF4-FFF2-40B4-BE49-F238E27FC236}">
                  <a16:creationId xmlns:a16="http://schemas.microsoft.com/office/drawing/2014/main" id="{334DBE2D-8112-ABAD-A4BE-5C999FA68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416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Rectangle 274">
              <a:extLst>
                <a:ext uri="{FF2B5EF4-FFF2-40B4-BE49-F238E27FC236}">
                  <a16:creationId xmlns:a16="http://schemas.microsoft.com/office/drawing/2014/main" id="{390C1A53-2A01-7FAF-A4A9-1A8DB684E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416"/>
              <a:ext cx="213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Rectangle 275">
              <a:extLst>
                <a:ext uri="{FF2B5EF4-FFF2-40B4-BE49-F238E27FC236}">
                  <a16:creationId xmlns:a16="http://schemas.microsoft.com/office/drawing/2014/main" id="{A3B30892-E1DE-C15B-EC63-239F1FBB2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416"/>
              <a:ext cx="1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Rectangle 276">
              <a:extLst>
                <a:ext uri="{FF2B5EF4-FFF2-40B4-BE49-F238E27FC236}">
                  <a16:creationId xmlns:a16="http://schemas.microsoft.com/office/drawing/2014/main" id="{1A7147C3-507A-5154-267D-1E9190EF9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2416"/>
              <a:ext cx="1016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Rectangle 277">
              <a:extLst>
                <a:ext uri="{FF2B5EF4-FFF2-40B4-BE49-F238E27FC236}">
                  <a16:creationId xmlns:a16="http://schemas.microsoft.com/office/drawing/2014/main" id="{59AC18CD-1852-9F66-7209-1D6CA111D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416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Rectangle 278">
              <a:extLst>
                <a:ext uri="{FF2B5EF4-FFF2-40B4-BE49-F238E27FC236}">
                  <a16:creationId xmlns:a16="http://schemas.microsoft.com/office/drawing/2014/main" id="{EE95F291-E22C-DC38-C171-27C12FDEA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416"/>
              <a:ext cx="1194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Rectangle 279">
              <a:extLst>
                <a:ext uri="{FF2B5EF4-FFF2-40B4-BE49-F238E27FC236}">
                  <a16:creationId xmlns:a16="http://schemas.microsoft.com/office/drawing/2014/main" id="{E21DF8E6-65F6-2083-B4EE-3AD4C44A1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416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Rectangle 280">
              <a:extLst>
                <a:ext uri="{FF2B5EF4-FFF2-40B4-BE49-F238E27FC236}">
                  <a16:creationId xmlns:a16="http://schemas.microsoft.com/office/drawing/2014/main" id="{2EAACA55-09B9-5CEB-AC1C-E340FF60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427"/>
              <a:ext cx="11" cy="2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Rectangle 281">
              <a:extLst>
                <a:ext uri="{FF2B5EF4-FFF2-40B4-BE49-F238E27FC236}">
                  <a16:creationId xmlns:a16="http://schemas.microsoft.com/office/drawing/2014/main" id="{DFC3F7EF-E209-F491-21C1-0E4D230B2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427"/>
              <a:ext cx="12" cy="2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Rectangle 282">
              <a:extLst>
                <a:ext uri="{FF2B5EF4-FFF2-40B4-BE49-F238E27FC236}">
                  <a16:creationId xmlns:a16="http://schemas.microsoft.com/office/drawing/2014/main" id="{623B0A3C-23F7-EADE-08D9-FBBD7B1C8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427"/>
              <a:ext cx="11" cy="2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Rectangle 283">
              <a:extLst>
                <a:ext uri="{FF2B5EF4-FFF2-40B4-BE49-F238E27FC236}">
                  <a16:creationId xmlns:a16="http://schemas.microsoft.com/office/drawing/2014/main" id="{20E7C811-D2E6-CBDF-31D9-BCD0BA28C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427"/>
              <a:ext cx="11" cy="2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Rectangle 284">
              <a:extLst>
                <a:ext uri="{FF2B5EF4-FFF2-40B4-BE49-F238E27FC236}">
                  <a16:creationId xmlns:a16="http://schemas.microsoft.com/office/drawing/2014/main" id="{9A315201-0466-F148-8C9F-A358F3E4B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664"/>
              <a:ext cx="18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Rendement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des </a:t>
              </a:r>
              <a:r>
                <a:rPr kumimoji="0" lang="en-US" altLang="en-US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investissements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Rectangle 285">
              <a:extLst>
                <a:ext uri="{FF2B5EF4-FFF2-40B4-BE49-F238E27FC236}">
                  <a16:creationId xmlns:a16="http://schemas.microsoft.com/office/drawing/2014/main" id="{A8025A5C-DF98-7907-4F46-4F1DFFC21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646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6" name="Rectangle 286">
              <a:extLst>
                <a:ext uri="{FF2B5EF4-FFF2-40B4-BE49-F238E27FC236}">
                  <a16:creationId xmlns:a16="http://schemas.microsoft.com/office/drawing/2014/main" id="{8CDF5AFA-BB17-D16B-170D-F99F20999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" y="2646"/>
              <a:ext cx="6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110 000 $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7" name="Rectangle 287">
              <a:extLst>
                <a:ext uri="{FF2B5EF4-FFF2-40B4-BE49-F238E27FC236}">
                  <a16:creationId xmlns:a16="http://schemas.microsoft.com/office/drawing/2014/main" id="{32C94D0A-1264-8A3E-1D87-3EE661935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646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8" name="Rectangle 288">
              <a:extLst>
                <a:ext uri="{FF2B5EF4-FFF2-40B4-BE49-F238E27FC236}">
                  <a16:creationId xmlns:a16="http://schemas.microsoft.com/office/drawing/2014/main" id="{3E533D26-8FF3-60A5-A1C1-6EA87156A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" y="2646"/>
              <a:ext cx="14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9" name="Rectangle 289">
              <a:extLst>
                <a:ext uri="{FF2B5EF4-FFF2-40B4-BE49-F238E27FC236}">
                  <a16:creationId xmlns:a16="http://schemas.microsoft.com/office/drawing/2014/main" id="{60FA45B7-6342-03D9-36A5-E5F027DDD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" y="2646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0" name="Rectangle 290">
              <a:extLst>
                <a:ext uri="{FF2B5EF4-FFF2-40B4-BE49-F238E27FC236}">
                  <a16:creationId xmlns:a16="http://schemas.microsoft.com/office/drawing/2014/main" id="{B74E6B4F-96D1-DFA8-A67B-220418218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637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Rectangle 291">
              <a:extLst>
                <a:ext uri="{FF2B5EF4-FFF2-40B4-BE49-F238E27FC236}">
                  <a16:creationId xmlns:a16="http://schemas.microsoft.com/office/drawing/2014/main" id="{6AF4861A-657F-D1C9-C178-E40925FCA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637"/>
              <a:ext cx="213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Rectangle 292">
              <a:extLst>
                <a:ext uri="{FF2B5EF4-FFF2-40B4-BE49-F238E27FC236}">
                  <a16:creationId xmlns:a16="http://schemas.microsoft.com/office/drawing/2014/main" id="{0D1A5473-8B49-80C5-CDBB-FA217E8BE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637"/>
              <a:ext cx="1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Rectangle 293">
              <a:extLst>
                <a:ext uri="{FF2B5EF4-FFF2-40B4-BE49-F238E27FC236}">
                  <a16:creationId xmlns:a16="http://schemas.microsoft.com/office/drawing/2014/main" id="{52895476-E982-F85E-333E-BC0BE5FC1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2637"/>
              <a:ext cx="1016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Rectangle 294">
              <a:extLst>
                <a:ext uri="{FF2B5EF4-FFF2-40B4-BE49-F238E27FC236}">
                  <a16:creationId xmlns:a16="http://schemas.microsoft.com/office/drawing/2014/main" id="{870B90E7-4D83-7DC2-C97D-1E6EEB884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637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Rectangle 295">
              <a:extLst>
                <a:ext uri="{FF2B5EF4-FFF2-40B4-BE49-F238E27FC236}">
                  <a16:creationId xmlns:a16="http://schemas.microsoft.com/office/drawing/2014/main" id="{3C1B1621-31C3-8725-7F7B-6C05F6EC2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637"/>
              <a:ext cx="1194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Rectangle 296">
              <a:extLst>
                <a:ext uri="{FF2B5EF4-FFF2-40B4-BE49-F238E27FC236}">
                  <a16:creationId xmlns:a16="http://schemas.microsoft.com/office/drawing/2014/main" id="{B7550385-5E3A-9FAE-C0B4-5C8277209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637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Rectangle 297">
              <a:extLst>
                <a:ext uri="{FF2B5EF4-FFF2-40B4-BE49-F238E27FC236}">
                  <a16:creationId xmlns:a16="http://schemas.microsoft.com/office/drawing/2014/main" id="{B0359518-2649-937B-9983-B62F0505D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648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Rectangle 298">
              <a:extLst>
                <a:ext uri="{FF2B5EF4-FFF2-40B4-BE49-F238E27FC236}">
                  <a16:creationId xmlns:a16="http://schemas.microsoft.com/office/drawing/2014/main" id="{1E806FB1-7F65-6031-D4EA-D78F759EA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648"/>
              <a:ext cx="12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Rectangle 299">
              <a:extLst>
                <a:ext uri="{FF2B5EF4-FFF2-40B4-BE49-F238E27FC236}">
                  <a16:creationId xmlns:a16="http://schemas.microsoft.com/office/drawing/2014/main" id="{ABE5EA83-C8D0-7547-665D-C35CF14EF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648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Rectangle 300">
              <a:extLst>
                <a:ext uri="{FF2B5EF4-FFF2-40B4-BE49-F238E27FC236}">
                  <a16:creationId xmlns:a16="http://schemas.microsoft.com/office/drawing/2014/main" id="{346858CF-DE9D-CFA5-53C5-237F4F98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648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Rectangle 301">
              <a:extLst>
                <a:ext uri="{FF2B5EF4-FFF2-40B4-BE49-F238E27FC236}">
                  <a16:creationId xmlns:a16="http://schemas.microsoft.com/office/drawing/2014/main" id="{A9C5062B-6489-F200-911C-D550B9930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868"/>
              <a:ext cx="48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2" name="Rectangle 302">
              <a:extLst>
                <a:ext uri="{FF2B5EF4-FFF2-40B4-BE49-F238E27FC236}">
                  <a16:creationId xmlns:a16="http://schemas.microsoft.com/office/drawing/2014/main" id="{AAF358F7-FC2D-C607-BD88-01F872D5D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868"/>
              <a:ext cx="48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Rectangle 303">
              <a:extLst>
                <a:ext uri="{FF2B5EF4-FFF2-40B4-BE49-F238E27FC236}">
                  <a16:creationId xmlns:a16="http://schemas.microsoft.com/office/drawing/2014/main" id="{9F18A98A-40F2-A381-8DB4-38D38DBF6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" y="2868"/>
              <a:ext cx="48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" name="Rectangle 304">
              <a:extLst>
                <a:ext uri="{FF2B5EF4-FFF2-40B4-BE49-F238E27FC236}">
                  <a16:creationId xmlns:a16="http://schemas.microsoft.com/office/drawing/2014/main" id="{218B726C-0109-CBE8-3EB1-ADAEF0417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856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5" name="Rectangle 305">
              <a:extLst>
                <a:ext uri="{FF2B5EF4-FFF2-40B4-BE49-F238E27FC236}">
                  <a16:creationId xmlns:a16="http://schemas.microsoft.com/office/drawing/2014/main" id="{8B1CD55C-C672-46B8-882F-8D569428D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856"/>
              <a:ext cx="213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6" name="Rectangle 306">
              <a:extLst>
                <a:ext uri="{FF2B5EF4-FFF2-40B4-BE49-F238E27FC236}">
                  <a16:creationId xmlns:a16="http://schemas.microsoft.com/office/drawing/2014/main" id="{D77A343C-3A87-9D80-9472-81090DD0D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856"/>
              <a:ext cx="1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7" name="Rectangle 307">
              <a:extLst>
                <a:ext uri="{FF2B5EF4-FFF2-40B4-BE49-F238E27FC236}">
                  <a16:creationId xmlns:a16="http://schemas.microsoft.com/office/drawing/2014/main" id="{6EDA62C3-6ADC-54E6-E006-334392FDD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2856"/>
              <a:ext cx="1016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8" name="Rectangle 308">
              <a:extLst>
                <a:ext uri="{FF2B5EF4-FFF2-40B4-BE49-F238E27FC236}">
                  <a16:creationId xmlns:a16="http://schemas.microsoft.com/office/drawing/2014/main" id="{074185C2-69C3-09BD-56DA-C64CF3760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856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9" name="Rectangle 309">
              <a:extLst>
                <a:ext uri="{FF2B5EF4-FFF2-40B4-BE49-F238E27FC236}">
                  <a16:creationId xmlns:a16="http://schemas.microsoft.com/office/drawing/2014/main" id="{978F7D5B-D732-B53A-BFDE-F2CB8E7AF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856"/>
              <a:ext cx="1194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0" name="Rectangle 310">
              <a:extLst>
                <a:ext uri="{FF2B5EF4-FFF2-40B4-BE49-F238E27FC236}">
                  <a16:creationId xmlns:a16="http://schemas.microsoft.com/office/drawing/2014/main" id="{36BCEC86-35B6-5F8E-6CCC-B2EFE4339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856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1" name="Rectangle 311">
              <a:extLst>
                <a:ext uri="{FF2B5EF4-FFF2-40B4-BE49-F238E27FC236}">
                  <a16:creationId xmlns:a16="http://schemas.microsoft.com/office/drawing/2014/main" id="{99061E4A-5A6E-2B7B-FF6E-C91FA6568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867"/>
              <a:ext cx="11" cy="7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2" name="Rectangle 312">
              <a:extLst>
                <a:ext uri="{FF2B5EF4-FFF2-40B4-BE49-F238E27FC236}">
                  <a16:creationId xmlns:a16="http://schemas.microsoft.com/office/drawing/2014/main" id="{D5670D27-FE06-4990-83CB-089E4A676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867"/>
              <a:ext cx="12" cy="7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3" name="Rectangle 313">
              <a:extLst>
                <a:ext uri="{FF2B5EF4-FFF2-40B4-BE49-F238E27FC236}">
                  <a16:creationId xmlns:a16="http://schemas.microsoft.com/office/drawing/2014/main" id="{875C57C6-565C-4626-2FAB-08C5C8225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867"/>
              <a:ext cx="11" cy="7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Rectangle 314">
              <a:extLst>
                <a:ext uri="{FF2B5EF4-FFF2-40B4-BE49-F238E27FC236}">
                  <a16:creationId xmlns:a16="http://schemas.microsoft.com/office/drawing/2014/main" id="{D39201D7-0EF1-D1D0-E1CA-555251B77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867"/>
              <a:ext cx="11" cy="7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Rectangle 315">
              <a:extLst>
                <a:ext uri="{FF2B5EF4-FFF2-40B4-BE49-F238E27FC236}">
                  <a16:creationId xmlns:a16="http://schemas.microsoft.com/office/drawing/2014/main" id="{BC12341B-D002-FC38-B319-DDB1C7F39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954"/>
              <a:ext cx="2132" cy="20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6" name="Rectangle 316">
              <a:extLst>
                <a:ext uri="{FF2B5EF4-FFF2-40B4-BE49-F238E27FC236}">
                  <a16:creationId xmlns:a16="http://schemas.microsoft.com/office/drawing/2014/main" id="{26CA3014-24D3-D396-D654-6062DC00D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954"/>
              <a:ext cx="1977" cy="20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Rectangle 317">
              <a:extLst>
                <a:ext uri="{FF2B5EF4-FFF2-40B4-BE49-F238E27FC236}">
                  <a16:creationId xmlns:a16="http://schemas.microsoft.com/office/drawing/2014/main" id="{3E30B119-B6E2-C893-06BD-817BD0AE6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952"/>
              <a:ext cx="10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Financement total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8" name="Rectangle 318">
              <a:extLst>
                <a:ext uri="{FF2B5EF4-FFF2-40B4-BE49-F238E27FC236}">
                  <a16:creationId xmlns:a16="http://schemas.microsoft.com/office/drawing/2014/main" id="{2A4A955F-C77B-9B1C-FD93-4FF3A2B53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2952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" name="Rectangle 319">
              <a:extLst>
                <a:ext uri="{FF2B5EF4-FFF2-40B4-BE49-F238E27FC236}">
                  <a16:creationId xmlns:a16="http://schemas.microsoft.com/office/drawing/2014/main" id="{2EE5D193-D3DE-CFC3-2B3D-B4B71892C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2954"/>
              <a:ext cx="1016" cy="20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Rectangle 320">
              <a:extLst>
                <a:ext uri="{FF2B5EF4-FFF2-40B4-BE49-F238E27FC236}">
                  <a16:creationId xmlns:a16="http://schemas.microsoft.com/office/drawing/2014/main" id="{6DFA5A3B-F2A1-3C09-7561-D6BBCDCC2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954"/>
              <a:ext cx="861" cy="20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Rectangle 321">
              <a:extLst>
                <a:ext uri="{FF2B5EF4-FFF2-40B4-BE49-F238E27FC236}">
                  <a16:creationId xmlns:a16="http://schemas.microsoft.com/office/drawing/2014/main" id="{F5BCE254-5F29-8E41-4612-5EB9DA066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2952"/>
              <a:ext cx="79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1 000 000 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$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" name="Rectangle 322">
              <a:extLst>
                <a:ext uri="{FF2B5EF4-FFF2-40B4-BE49-F238E27FC236}">
                  <a16:creationId xmlns:a16="http://schemas.microsoft.com/office/drawing/2014/main" id="{E8BFC333-BB53-6644-4975-B926B072E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952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3" name="Rectangle 323">
              <a:extLst>
                <a:ext uri="{FF2B5EF4-FFF2-40B4-BE49-F238E27FC236}">
                  <a16:creationId xmlns:a16="http://schemas.microsoft.com/office/drawing/2014/main" id="{6E35D904-11E3-596A-5798-29E2DB07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954"/>
              <a:ext cx="1194" cy="20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Rectangle 324">
              <a:extLst>
                <a:ext uri="{FF2B5EF4-FFF2-40B4-BE49-F238E27FC236}">
                  <a16:creationId xmlns:a16="http://schemas.microsoft.com/office/drawing/2014/main" id="{0695B0DB-EC18-D744-0CB3-C3514AEAB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" y="2954"/>
              <a:ext cx="1038" cy="20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5" name="Rectangle 325">
              <a:extLst>
                <a:ext uri="{FF2B5EF4-FFF2-40B4-BE49-F238E27FC236}">
                  <a16:creationId xmlns:a16="http://schemas.microsoft.com/office/drawing/2014/main" id="{3C02207D-F740-B0F1-8122-D7EDA120C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952"/>
              <a:ext cx="80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1 121 500 $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Rectangle 326">
              <a:extLst>
                <a:ext uri="{FF2B5EF4-FFF2-40B4-BE49-F238E27FC236}">
                  <a16:creationId xmlns:a16="http://schemas.microsoft.com/office/drawing/2014/main" id="{6E8735B8-E22C-BD22-3C4A-C761063C2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" y="2952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Rectangle 327">
              <a:extLst>
                <a:ext uri="{FF2B5EF4-FFF2-40B4-BE49-F238E27FC236}">
                  <a16:creationId xmlns:a16="http://schemas.microsoft.com/office/drawing/2014/main" id="{6E16B98D-B797-4FE4-52F5-31BFD7E99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943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8" name="Rectangle 328">
              <a:extLst>
                <a:ext uri="{FF2B5EF4-FFF2-40B4-BE49-F238E27FC236}">
                  <a16:creationId xmlns:a16="http://schemas.microsoft.com/office/drawing/2014/main" id="{8B8AE663-35D3-E09E-160E-F978A5908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943"/>
              <a:ext cx="213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Rectangle 329">
              <a:extLst>
                <a:ext uri="{FF2B5EF4-FFF2-40B4-BE49-F238E27FC236}">
                  <a16:creationId xmlns:a16="http://schemas.microsoft.com/office/drawing/2014/main" id="{E6A1A698-9BDB-88D1-34CB-CD4395B95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943"/>
              <a:ext cx="1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Rectangle 330">
              <a:extLst>
                <a:ext uri="{FF2B5EF4-FFF2-40B4-BE49-F238E27FC236}">
                  <a16:creationId xmlns:a16="http://schemas.microsoft.com/office/drawing/2014/main" id="{835E99DA-C5E5-636E-D379-B9AFF53D2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2943"/>
              <a:ext cx="1016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1" name="Rectangle 331">
              <a:extLst>
                <a:ext uri="{FF2B5EF4-FFF2-40B4-BE49-F238E27FC236}">
                  <a16:creationId xmlns:a16="http://schemas.microsoft.com/office/drawing/2014/main" id="{C794C575-F3D1-2157-CAF8-765233769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943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Rectangle 332">
              <a:extLst>
                <a:ext uri="{FF2B5EF4-FFF2-40B4-BE49-F238E27FC236}">
                  <a16:creationId xmlns:a16="http://schemas.microsoft.com/office/drawing/2014/main" id="{99E3AD33-ADEE-F75C-0888-F4CCC0772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2943"/>
              <a:ext cx="1194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Rectangle 333">
              <a:extLst>
                <a:ext uri="{FF2B5EF4-FFF2-40B4-BE49-F238E27FC236}">
                  <a16:creationId xmlns:a16="http://schemas.microsoft.com/office/drawing/2014/main" id="{3006D37E-56CC-1D90-6EAF-C918BEB7D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943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4" name="Rectangle 334">
              <a:extLst>
                <a:ext uri="{FF2B5EF4-FFF2-40B4-BE49-F238E27FC236}">
                  <a16:creationId xmlns:a16="http://schemas.microsoft.com/office/drawing/2014/main" id="{98C21AC0-1F75-097B-36AB-0218EA7FD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954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Rectangle 335">
              <a:extLst>
                <a:ext uri="{FF2B5EF4-FFF2-40B4-BE49-F238E27FC236}">
                  <a16:creationId xmlns:a16="http://schemas.microsoft.com/office/drawing/2014/main" id="{73589054-DE27-84B9-D2CC-88E2907B9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162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Rectangle 336">
              <a:extLst>
                <a:ext uri="{FF2B5EF4-FFF2-40B4-BE49-F238E27FC236}">
                  <a16:creationId xmlns:a16="http://schemas.microsoft.com/office/drawing/2014/main" id="{C392E670-F401-02AA-AD36-0322743D2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162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7" name="Rectangle 337">
              <a:extLst>
                <a:ext uri="{FF2B5EF4-FFF2-40B4-BE49-F238E27FC236}">
                  <a16:creationId xmlns:a16="http://schemas.microsoft.com/office/drawing/2014/main" id="{B873785D-8CD6-6A43-F757-1A7817F9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3162"/>
              <a:ext cx="213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Rectangle 338">
              <a:extLst>
                <a:ext uri="{FF2B5EF4-FFF2-40B4-BE49-F238E27FC236}">
                  <a16:creationId xmlns:a16="http://schemas.microsoft.com/office/drawing/2014/main" id="{4AF34DB1-4613-2E14-07AF-B39658B71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954"/>
              <a:ext cx="12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Rectangle 339">
              <a:extLst>
                <a:ext uri="{FF2B5EF4-FFF2-40B4-BE49-F238E27FC236}">
                  <a16:creationId xmlns:a16="http://schemas.microsoft.com/office/drawing/2014/main" id="{4437CD74-F014-0813-5237-4AFA9D646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3162"/>
              <a:ext cx="12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0" name="Rectangle 340">
              <a:extLst>
                <a:ext uri="{FF2B5EF4-FFF2-40B4-BE49-F238E27FC236}">
                  <a16:creationId xmlns:a16="http://schemas.microsoft.com/office/drawing/2014/main" id="{3E03C002-4464-34E9-57C9-CB9D268CC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3162"/>
              <a:ext cx="1016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Rectangle 341">
              <a:extLst>
                <a:ext uri="{FF2B5EF4-FFF2-40B4-BE49-F238E27FC236}">
                  <a16:creationId xmlns:a16="http://schemas.microsoft.com/office/drawing/2014/main" id="{DA6EDB13-642E-7CE7-252D-725613CDA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2954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Rectangle 342">
              <a:extLst>
                <a:ext uri="{FF2B5EF4-FFF2-40B4-BE49-F238E27FC236}">
                  <a16:creationId xmlns:a16="http://schemas.microsoft.com/office/drawing/2014/main" id="{3F69B6E7-4BCC-BAEE-4358-441C761B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3162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3" name="Rectangle 343">
              <a:extLst>
                <a:ext uri="{FF2B5EF4-FFF2-40B4-BE49-F238E27FC236}">
                  <a16:creationId xmlns:a16="http://schemas.microsoft.com/office/drawing/2014/main" id="{56AE79B5-2B9B-9132-9364-3341E72D5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3162"/>
              <a:ext cx="1194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Rectangle 344">
              <a:extLst>
                <a:ext uri="{FF2B5EF4-FFF2-40B4-BE49-F238E27FC236}">
                  <a16:creationId xmlns:a16="http://schemas.microsoft.com/office/drawing/2014/main" id="{0EA165B0-D9B4-F86D-4745-A6C6B3BD7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2954"/>
              <a:ext cx="11" cy="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Rectangle 345">
              <a:extLst>
                <a:ext uri="{FF2B5EF4-FFF2-40B4-BE49-F238E27FC236}">
                  <a16:creationId xmlns:a16="http://schemas.microsoft.com/office/drawing/2014/main" id="{D72155E1-871B-FE47-F390-53596E32D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3162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6" name="Rectangle 346">
              <a:extLst>
                <a:ext uri="{FF2B5EF4-FFF2-40B4-BE49-F238E27FC236}">
                  <a16:creationId xmlns:a16="http://schemas.microsoft.com/office/drawing/2014/main" id="{9A63EAEC-CF11-2117-9CE1-F1F3B8EE9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" y="3162"/>
              <a:ext cx="11" cy="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Rectangle 347">
              <a:extLst>
                <a:ext uri="{FF2B5EF4-FFF2-40B4-BE49-F238E27FC236}">
                  <a16:creationId xmlns:a16="http://schemas.microsoft.com/office/drawing/2014/main" id="{6CD137D3-8107-2AAB-E982-771C94675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171"/>
              <a:ext cx="13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30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9" y="365125"/>
            <a:ext cx="9741062" cy="1126218"/>
          </a:xfrm>
        </p:spPr>
        <p:txBody>
          <a:bodyPr>
            <a:normAutofit/>
          </a:bodyPr>
          <a:lstStyle/>
          <a:p>
            <a:pPr algn="l" rtl="0"/>
            <a:r>
              <a:rPr lang="fr-ca" sz="5000" b="1" i="0" u="none" baseline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 2 :</a:t>
            </a:r>
            <a:r>
              <a:rPr lang="fr-ca" sz="5000" b="1" i="0" u="none" baseline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5000" b="1" i="0" u="none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COLLECTE DE DONNÉES</a:t>
            </a:r>
            <a:endParaRPr lang="fr-ca" sz="5000" b="1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E6FCC-38DA-057F-ABB8-4FC2C32D96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98779" y="1748959"/>
            <a:ext cx="865353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3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Données nécessaires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Type de matériaux des infrastructures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Taille et emplacement des infrastructures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Renseignements sur le coût des infrastructures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Durée de vie estimée des infrastructures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Niveaux de financement actuels des infrastructures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Évaluation de l’état</a:t>
            </a:r>
          </a:p>
        </p:txBody>
      </p:sp>
    </p:spTree>
    <p:extLst>
      <p:ext uri="{BB962C8B-B14F-4D97-AF65-F5344CB8AC3E}">
        <p14:creationId xmlns:p14="http://schemas.microsoft.com/office/powerpoint/2010/main" val="117379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 dirty="0">
                <a:solidFill>
                  <a:schemeClr val="accent2"/>
                </a:solidFill>
              </a:rPr>
              <a:t>Importance des données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86B1FA-931C-3B6A-B975-FDC4706D97FC}"/>
              </a:ext>
            </a:extLst>
          </p:cNvPr>
          <p:cNvGrpSpPr/>
          <p:nvPr/>
        </p:nvGrpSpPr>
        <p:grpSpPr>
          <a:xfrm>
            <a:off x="838200" y="1544638"/>
            <a:ext cx="10337800" cy="3490912"/>
            <a:chOff x="838200" y="1544638"/>
            <a:chExt cx="10337800" cy="3490912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74AA462-BE68-72BD-2286-E08284BE74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8200" y="1843088"/>
              <a:ext cx="10337800" cy="287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8635109-0253-145A-16D3-BA81E8E2A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1544638"/>
              <a:ext cx="4270375" cy="682625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021167-0CD2-11ED-D388-2382AAE50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1855788"/>
              <a:ext cx="3989388" cy="371475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DE827F-CECA-E4CA-B7D4-81CB28F81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1685925"/>
              <a:ext cx="11033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Données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57DBE4-6CFE-ED83-B6B3-88EAF48E7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25" y="1855788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348665-1C0C-A789-DFE9-397EF68AB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1544638"/>
              <a:ext cx="1657350" cy="682625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E73A17-884D-BC52-63F9-11C1B868C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1855788"/>
              <a:ext cx="1381125" cy="371475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7C35B9-40B6-1493-DB2B-C213CDE0C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1584325"/>
              <a:ext cx="14605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Degré</a:t>
              </a: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d’importance</a:t>
              </a: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D0C940-4FB6-CA6E-111A-20E48BD9C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5575" y="1855788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D36592-8A49-BB41-9144-B1F765300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725" y="1544638"/>
              <a:ext cx="4273550" cy="682625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681696-18B3-44A4-6FD2-CF4A67795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1855788"/>
              <a:ext cx="3989388" cy="371475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132F9E-35B0-9013-8ADD-A4EAD68EE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1685925"/>
              <a:ext cx="31734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Degré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de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précision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requis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FD5AD7-EDE5-F6A5-FF19-C391CA236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5125" y="1855788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0F54AA-3D34-A8B3-AA5C-5CE1C1D47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1843088"/>
              <a:ext cx="12700" cy="127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618419-C72B-5EAF-F99F-E2B302F59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1843088"/>
              <a:ext cx="12700" cy="127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1ACA94-37E6-5506-B756-64F42FC7A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1843088"/>
              <a:ext cx="14288" cy="127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B641FEE-6474-2C53-DB1D-4B7F0588B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1843088"/>
              <a:ext cx="14288" cy="127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F752C8-3487-29ED-833A-92A6AA039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1843088"/>
              <a:ext cx="12700" cy="127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C7667B-C7C7-8491-93C4-D3D39FDD0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1843088"/>
              <a:ext cx="12700" cy="127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3CDB75B-2285-FB2C-EC2A-24FAA3902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1855788"/>
              <a:ext cx="12700" cy="371475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337F42-56DD-ABBC-314B-C8F29EEC2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1855788"/>
              <a:ext cx="20638" cy="37147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B05C10C-B102-1680-1528-B8CF9AFD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1855788"/>
              <a:ext cx="20638" cy="37147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9286D1-54F0-A98B-1098-F35C26FBD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1855788"/>
              <a:ext cx="12700" cy="371475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10FAD0-2C45-B391-8EBC-51BB07C27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2246313"/>
              <a:ext cx="4270375" cy="369887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0F90EE-F8DF-A5DA-5E62-6A703EE8F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2246313"/>
              <a:ext cx="3989388" cy="369887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DC5343-0445-6D59-2357-8B1AD27CE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2246313"/>
              <a:ext cx="12811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Matériaux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F50F3C5-BC73-D8CC-34A3-2C6ED2202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938" y="2246313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E81B74-F693-A2F2-E9A3-04A681193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2246313"/>
              <a:ext cx="1657350" cy="369887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4C40CD-3DE1-9EC6-5150-830BA6D8D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2246313"/>
              <a:ext cx="1381125" cy="369887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7043A15-A00C-4D9F-CA13-14E8C4E91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2246313"/>
              <a:ext cx="8747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Moyen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5FE4193-3242-5AFD-E6D2-FB3A46A6E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2246313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0EDB7D9-D328-0FA7-F896-947A0C24A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725" y="2246313"/>
              <a:ext cx="4273550" cy="369887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A269844-8F35-F22B-32D4-65D25E6D7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2246313"/>
              <a:ext cx="3989388" cy="369887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4436295-D047-87C2-0E49-EB7E107A1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2246313"/>
              <a:ext cx="29352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Faible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précision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requise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7A6078-0C16-2EE7-1624-5519B7F31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2963" y="2246313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349C5D-F003-9094-AFDD-DE742163D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227263"/>
              <a:ext cx="12700" cy="190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BBED0DE-C02B-5EC3-193C-B21FEFB3B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2227263"/>
              <a:ext cx="4270375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DAEE63B-C3C6-6CA2-861A-534AFD042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2227263"/>
              <a:ext cx="20638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914D26-C05B-AF1D-1E92-2A6F2CF9D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2227263"/>
              <a:ext cx="1657350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F431C1C-68C4-9056-8BBC-163D601C3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2227263"/>
              <a:ext cx="20638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00AA0F0-AC99-B950-C5EE-258467337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9900" y="2227263"/>
              <a:ext cx="4270375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ABF3A7-86AC-2431-5474-39C5CE44F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2227263"/>
              <a:ext cx="12700" cy="190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EF28B2E-92EE-5934-8DA4-2483F8B02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246313"/>
              <a:ext cx="12700" cy="3698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834AB9-D425-C560-AF54-C819D9DAA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2246313"/>
              <a:ext cx="20638" cy="36988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3423EF7-8B88-7300-D796-00F1E352D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2246313"/>
              <a:ext cx="20638" cy="36988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C4C0932-54EE-B236-1245-253E1B971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2246313"/>
              <a:ext cx="12700" cy="3698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5049BD9-DC35-2722-4C71-EC9A46180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2636838"/>
              <a:ext cx="4270375" cy="369887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08E3DDC-B5AC-4E5E-87F9-FE0132573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2636838"/>
              <a:ext cx="3989388" cy="369887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714864-CCDF-EB33-81EC-B9AF32F05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2636838"/>
              <a:ext cx="27559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Taille et emplacement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6B6928-15BD-F90D-1D0F-D3CD094B4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2636838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3AF5613-DA50-582B-5B17-86884A153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2636838"/>
              <a:ext cx="1657350" cy="369887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83168B7-4B98-2669-1F05-46CAB0A8F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2636838"/>
              <a:ext cx="1381125" cy="369887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639BE4-BEB9-F9E1-04AB-A33281655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2636838"/>
              <a:ext cx="8747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Moyen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3CFDB7-D75B-A792-C896-311902847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2636838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2F6B1BC-960B-916A-9171-43DE9138E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725" y="2636838"/>
              <a:ext cx="4273550" cy="369887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F7A3F73-3A9C-8693-9D01-1F5BF3B44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2636838"/>
              <a:ext cx="3989388" cy="369887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EBD745-1646-FDC6-72C2-B5CE9A2D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2636838"/>
              <a:ext cx="33670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Précision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moyenne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requise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87FD3D-A64A-C34F-4DD2-FF261D292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8450" y="2636838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18E79C5-7FAC-4629-7A83-04151976F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616200"/>
              <a:ext cx="12700" cy="2063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8CEB4A2-6AE2-83A9-CC86-CB1878C68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2616200"/>
              <a:ext cx="4270375" cy="2063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3D77415-6485-CD10-C845-3BD47BB3B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2616200"/>
              <a:ext cx="20638" cy="2063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37C0E4A-A8A8-31E7-984F-59073C7EE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2616200"/>
              <a:ext cx="1657350" cy="2063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54BE360-A776-7C55-D5FC-15A1F16D5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2616200"/>
              <a:ext cx="20638" cy="2063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47B1A28-B540-67CE-C31F-FF521D707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9900" y="2616200"/>
              <a:ext cx="4270375" cy="2063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1F25F5B-9771-15B4-995B-41B739852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2616200"/>
              <a:ext cx="12700" cy="2063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D7551C3-E898-9E2E-CFFE-EC248EE53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636838"/>
              <a:ext cx="12700" cy="3698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C0DAF3C-C7A7-581C-56BA-7D4995224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2636838"/>
              <a:ext cx="20638" cy="36988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65D26BE-B9ED-CCA1-38C8-43EFD741F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2636838"/>
              <a:ext cx="20638" cy="36988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8F2B3E1-573D-17E6-E6C7-7023D0238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2636838"/>
              <a:ext cx="12700" cy="3698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BE98EEB-BDD0-8327-7141-69610341A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3028950"/>
              <a:ext cx="4270375" cy="371475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7B8B935-475C-F5CC-7566-7D1644867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3028950"/>
              <a:ext cx="3989388" cy="371475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C0E715-98B1-48E1-A4B9-265D6D873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3028950"/>
              <a:ext cx="7096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Coûts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922CC05-0C8F-13AB-BA8E-AA9EDD0E7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028950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C77C78D-F33F-FF8F-4D32-409875B01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3028950"/>
              <a:ext cx="1657350" cy="371475"/>
            </a:xfrm>
            <a:prstGeom prst="rect">
              <a:avLst/>
            </a:prstGeom>
            <a:solidFill>
              <a:srgbClr val="FBB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CC70E50-A37B-EDB2-FDF4-C666C2AA1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3028950"/>
              <a:ext cx="1381125" cy="371475"/>
            </a:xfrm>
            <a:prstGeom prst="rect">
              <a:avLst/>
            </a:prstGeom>
            <a:solidFill>
              <a:srgbClr val="FBB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277391F-1137-310C-A0AC-A8296C6A3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3028950"/>
              <a:ext cx="6635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Élevé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E3B8180-09AC-C3F4-2C65-6FB151ABF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825" y="3028950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3134473-5BD2-810B-F31D-44BD696A0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725" y="3028950"/>
              <a:ext cx="4273550" cy="371475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D7B43D-CD78-B900-55F3-7339163E0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3028950"/>
              <a:ext cx="3989388" cy="371475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ABC5F31-B143-8318-2509-709F6B605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3028950"/>
              <a:ext cx="33670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Précision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moyenne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requise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29E0B0F-34C7-9403-4DB7-C59533BEC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8450" y="3028950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5109E39-B8D1-BCE5-BA7B-E0F4335E2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006725"/>
              <a:ext cx="12700" cy="190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7795885-880E-8A99-8BC3-7E15E98BB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3006725"/>
              <a:ext cx="4270375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86DE66E-AC34-CEEF-6344-038421A03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3006725"/>
              <a:ext cx="20638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63611A4-8E12-C63E-F0DF-FEDAD8C82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3006725"/>
              <a:ext cx="1657350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A2B0846-0036-909C-8774-E987377F8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3006725"/>
              <a:ext cx="20638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5E0246B-1012-868D-EA43-4B2B467A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9900" y="3006725"/>
              <a:ext cx="4270375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B27C974-E91F-9A11-97CC-2CBB44E6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3006725"/>
              <a:ext cx="12700" cy="190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C81E835-F460-64D6-97DE-B364B1C34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025775"/>
              <a:ext cx="12700" cy="3746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086E624-C1CA-885E-4B01-691C46312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3025775"/>
              <a:ext cx="20638" cy="3746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456AD95-2CF1-0CAE-6ACC-6AE627404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3025775"/>
              <a:ext cx="20638" cy="3746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0109202-F67D-CED0-1C4C-34A7B65B5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3025775"/>
              <a:ext cx="12700" cy="3746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0E90A27-2D3A-CC32-770A-EA61490DD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3419475"/>
              <a:ext cx="4270375" cy="369887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3924DF1-70C7-C361-1A8C-3DADE3D88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3419475"/>
              <a:ext cx="3989388" cy="369887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CB7E6CC-BC7D-AFD9-6C7C-0D9BF0CA3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3419475"/>
              <a:ext cx="3273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Durée de vie utile estimée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0C5F2C3-F8F4-C9E5-29F0-A639769F9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263" y="3419475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49C2A62-6515-D567-76B5-95E30F50C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3419475"/>
              <a:ext cx="1657350" cy="369887"/>
            </a:xfrm>
            <a:prstGeom prst="rect">
              <a:avLst/>
            </a:pr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7D40B19-C8F3-C305-44B6-A4A60E93F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3419475"/>
              <a:ext cx="1381125" cy="369887"/>
            </a:xfrm>
            <a:prstGeom prst="rect">
              <a:avLst/>
            </a:pr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5A072CF-80B1-39BC-86B7-52BF13AA5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3419475"/>
              <a:ext cx="1101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Essentiel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D2301D-C4DD-8A5A-6A5C-3ED085728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338" y="3419475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827C460-E7AB-DA6A-8E1D-CD3AFF90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725" y="3419475"/>
              <a:ext cx="4273550" cy="369887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15EF29C-6908-1596-4747-AFAA625D2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3419475"/>
              <a:ext cx="3989388" cy="369887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650320B-A1DB-B039-D444-BA0C1CE17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3419475"/>
              <a:ext cx="33670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Précision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moyenne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requise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A2CF8B5-E6F9-DC88-EA80-B6913385B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8450" y="3419475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1761081-FD12-F942-2B0F-E7BADF79E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400425"/>
              <a:ext cx="12700" cy="190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392B8BD-1795-049B-DBF6-DE63811EE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3400425"/>
              <a:ext cx="4270375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1C5099F-B6C9-9B03-2AB5-60A9FE7E6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3400425"/>
              <a:ext cx="20638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CBD3A23-221B-CF04-D57B-595AF411C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3400425"/>
              <a:ext cx="1657350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BB37B63-122E-D842-F28D-D0C2D9A38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3400425"/>
              <a:ext cx="20638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96CAE5F-78F1-9A6C-3311-5460D5E35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9900" y="3400425"/>
              <a:ext cx="4270375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88BFCC-A202-5B90-D2F5-FE086AD03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3400425"/>
              <a:ext cx="12700" cy="190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00713B1-4EF1-CE85-B4AB-811E446BA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419475"/>
              <a:ext cx="12700" cy="3698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1823A28-DF6B-9604-8272-BAD86E92A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3419475"/>
              <a:ext cx="20638" cy="36988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BBB9D28-C3FE-C659-AC82-38C2A0A85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3419475"/>
              <a:ext cx="20638" cy="36988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9ACC3D9-C7B5-9B37-35FC-5DFCA9E7F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3419475"/>
              <a:ext cx="12700" cy="3698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6CFFB5D-C67F-6548-9ECB-E93DA6BEF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3810000"/>
              <a:ext cx="4270375" cy="369887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D7B3C4C-7423-8283-82CB-89C4D325B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3810000"/>
              <a:ext cx="3989388" cy="369887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E3265F9-610C-F47D-430F-F74611E7F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3810000"/>
              <a:ext cx="39925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Niveaux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de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financement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actuels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6BF8C11-F8B2-6426-427F-123AFE750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763" y="3810000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AA5F14A-DADD-64D8-307B-B5846881A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3810000"/>
              <a:ext cx="1657350" cy="369887"/>
            </a:xfrm>
            <a:prstGeom prst="rect">
              <a:avLst/>
            </a:pr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138BFE0-DF66-C4A0-DBCC-09FCB04F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3810000"/>
              <a:ext cx="1381125" cy="369887"/>
            </a:xfrm>
            <a:prstGeom prst="rect">
              <a:avLst/>
            </a:pr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E1E8DA3B-609A-8D57-F6FF-96EAAF038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3810000"/>
              <a:ext cx="1101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Essentiel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6375B1E-FF41-2E82-4ADB-9C47AC70B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338" y="3810000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0652981-D728-15C6-F048-B35C1998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725" y="3810000"/>
              <a:ext cx="4273550" cy="369887"/>
            </a:xfrm>
            <a:prstGeom prst="rect">
              <a:avLst/>
            </a:prstGeom>
            <a:solidFill>
              <a:srgbClr val="FBB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3C18B3D-CDC6-7EDE-3CA9-B7A9BF42A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3810000"/>
              <a:ext cx="3989388" cy="369887"/>
            </a:xfrm>
            <a:prstGeom prst="rect">
              <a:avLst/>
            </a:prstGeom>
            <a:solidFill>
              <a:srgbClr val="FBB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2596E9A-EDE9-0177-731C-D20137D65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3810000"/>
              <a:ext cx="30162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Précision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élevée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requise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E7E2A15-DCB1-E6D1-542B-1B9FB8E5D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8688" y="3810000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A1CDDD72-5E15-E1D8-7107-4EBD79B1E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789363"/>
              <a:ext cx="12700" cy="2063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AD28E4A-0507-6BA1-770E-2DA4B2BDF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3789363"/>
              <a:ext cx="4270375" cy="2063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A6F7A89-C3A3-9515-67C7-A3679E01E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3789363"/>
              <a:ext cx="20638" cy="2063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4543F11-A666-079A-CCBF-FC16558DB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3789363"/>
              <a:ext cx="1657350" cy="2063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1725DAA-3080-E658-9C1F-5A07AE441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3789363"/>
              <a:ext cx="20638" cy="2063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06B9BF9-DFE2-ABF6-1926-A51FAE3B6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9900" y="3789363"/>
              <a:ext cx="4270375" cy="2063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EE9680D-FAF1-9479-788A-82F8FE3DD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3789363"/>
              <a:ext cx="12700" cy="2063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8AA36D8-990D-4F89-D68A-7A14893E3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810000"/>
              <a:ext cx="12700" cy="3698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B84CCEC0-6B91-9A9B-F1EB-D86AA7823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3810000"/>
              <a:ext cx="20638" cy="36988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B7ABBA4-05CB-E34C-30F4-5B7191418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3810000"/>
              <a:ext cx="20638" cy="36988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DDDE5F8-4582-F36F-E081-3DD6BE65C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3810000"/>
              <a:ext cx="12700" cy="3698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984EDD13-8195-A169-7E67-7FD574083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4198938"/>
              <a:ext cx="4270375" cy="369887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8D8AA12-A4E7-FC17-A100-F28CC4046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4198938"/>
              <a:ext cx="3989388" cy="369887"/>
            </a:xfrm>
            <a:prstGeom prst="rect">
              <a:avLst/>
            </a:prstGeom>
            <a:solidFill>
              <a:srgbClr val="D9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AB6E0DC-0BA8-8862-7B27-7BA32E956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775" y="4198938"/>
              <a:ext cx="3613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Évaluation de l’état des actifs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9E9ED79-55DC-4A36-8715-E3CBD0056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638" y="4198938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452C9B6-1B8C-D7AC-1CEC-1250128F8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4198938"/>
              <a:ext cx="1657350" cy="369887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E63EB30-2A89-8CFA-7A25-F501CFCF9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4198938"/>
              <a:ext cx="1381125" cy="369887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74D034CD-03A9-3453-6103-9AD703C16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025" y="4198938"/>
              <a:ext cx="736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Faible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2ED5E437-B32F-2157-313D-E1574F641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1675" y="4198938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4260EC32-DF70-3FFE-A739-A9C15C62E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725" y="4198938"/>
              <a:ext cx="4273550" cy="369887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3D17EBC-88E6-B27A-750A-6B3C23BC4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4198938"/>
              <a:ext cx="3989388" cy="369887"/>
            </a:xfrm>
            <a:prstGeom prst="rect">
              <a:avLst/>
            </a:prstGeom>
            <a:solidFill>
              <a:srgbClr val="E2E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2FCED71-D6CD-E532-24A5-47C05C9CC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4198938"/>
              <a:ext cx="29352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Faible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précision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requise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1D1BDBEF-C5C5-B3C6-44E9-C97131D0D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2963" y="4198938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7239D8B-71DE-811D-A9E6-2DA9FDE25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179888"/>
              <a:ext cx="12700" cy="190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5FEB920-71F1-B77C-1BDC-4C757A383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4179888"/>
              <a:ext cx="4270375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F2ECF1F-E335-364F-8D99-AB481EEA8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4179888"/>
              <a:ext cx="20638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FCC21E3-C678-3D2F-E154-B52498DCF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4179888"/>
              <a:ext cx="1657350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8A7C02B-B997-6C03-7151-B55876B88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4179888"/>
              <a:ext cx="20638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50F36A4-BFAA-9023-9CC2-5B0507E26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9900" y="4179888"/>
              <a:ext cx="4270375" cy="1905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047C32A-EC31-1937-BFBC-DF1D6AA60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4179888"/>
              <a:ext cx="12700" cy="190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F45EE15-03AB-372C-B683-4FD4EFBE3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198938"/>
              <a:ext cx="12700" cy="3698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676B01B-A6B6-682C-CCCB-65E731DF0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568825"/>
              <a:ext cx="12700" cy="142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91ECFC53-3D1B-88E8-B477-E2B7DB9BA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568825"/>
              <a:ext cx="12700" cy="142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EEE5D8B6-4C95-7D22-7D73-3426AA957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4568825"/>
              <a:ext cx="4270375" cy="142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4484106-6326-254B-3993-3E15D82E1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4198938"/>
              <a:ext cx="20638" cy="36988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69F4A919-A6DD-77AE-1902-100F3A827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4568825"/>
              <a:ext cx="14288" cy="142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1FEE49D-0D17-C6B9-E0F5-BA4975276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5563" y="4568825"/>
              <a:ext cx="1663700" cy="142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FDB1A3D-4C55-DF5C-32F4-C205D95B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4198938"/>
              <a:ext cx="20638" cy="369887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1EC65AF-07AC-1BE2-3295-294673553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4568825"/>
              <a:ext cx="14288" cy="142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DBA0CB2-3DED-6209-0579-78FECC703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550" y="4568825"/>
              <a:ext cx="4276725" cy="142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0079294-8A3D-3743-5195-F3A869A48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4198938"/>
              <a:ext cx="12700" cy="3698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1AEAB1D-9CDD-4D1D-2F07-87B471D6A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4568825"/>
              <a:ext cx="12700" cy="142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EC0DBFF-9EFF-61CD-17B8-C57C71DDD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275" y="4568825"/>
              <a:ext cx="12700" cy="1428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D935902-D8B9-A00E-4334-32C1C37D9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583113"/>
              <a:ext cx="22860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90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9775-BBC4-F581-518B-B7737943079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Reconnaissance relative aux territoires traditionnels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F7A6-AF40-753F-D45E-A870EE1E2DC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fr-ca" b="0" i="0" u="none" baseline="0"/>
              <a:t>AMBC reconnaît que cette conférence a lieu sur les territoires traditionnels non cédés des Nations </a:t>
            </a:r>
            <a:r>
              <a:rPr lang="fr-ca" b="0" i="0" u="none" baseline="0" err="1"/>
              <a:t>xʷməθkʷəy̓əm</a:t>
            </a:r>
            <a:r>
              <a:rPr lang="fr-ca" b="0" i="0" u="none" baseline="0"/>
              <a:t> (Musqueam), Sḵwx̱wú7mesh (Squamish), </a:t>
            </a:r>
            <a:r>
              <a:rPr lang="fr-ca" b="0" i="0" u="none" baseline="0" err="1"/>
              <a:t>səlilwətaɬ</a:t>
            </a:r>
            <a:r>
              <a:rPr lang="fr-ca" b="0" i="0" u="none" baseline="0"/>
              <a:t> (</a:t>
            </a:r>
            <a:r>
              <a:rPr lang="fr-ca" b="0" i="0" u="none" baseline="0" err="1"/>
              <a:t>Tsleil-Waututh</a:t>
            </a:r>
            <a:r>
              <a:rPr lang="fr-ca" b="0" i="0" u="none" baseline="0"/>
              <a:t>) et </a:t>
            </a:r>
            <a:r>
              <a:rPr lang="fr-ca" b="0" i="0" u="none" baseline="0" err="1"/>
              <a:t>scəw</a:t>
            </a:r>
            <a:r>
              <a:rPr lang="fr-ca" b="0" i="0" u="none" baseline="0"/>
              <a:t>̓ </a:t>
            </a:r>
            <a:r>
              <a:rPr lang="fr-ca" b="0" i="0" u="none" baseline="0" err="1"/>
              <a:t>aθən</a:t>
            </a:r>
            <a:r>
              <a:rPr lang="fr-ca" b="0" i="0" u="none" baseline="0"/>
              <a:t> </a:t>
            </a:r>
            <a:r>
              <a:rPr lang="fr-ca" b="0" i="0" u="none" baseline="0" err="1"/>
              <a:t>məsteyəxʷ</a:t>
            </a:r>
            <a:r>
              <a:rPr lang="fr-ca" b="0" i="0" u="none" baseline="0"/>
              <a:t> 1 (</a:t>
            </a:r>
            <a:r>
              <a:rPr lang="fr-ca" b="0" i="0" u="none" baseline="0" err="1"/>
              <a:t>Tsawwassen</a:t>
            </a:r>
            <a:r>
              <a:rPr lang="fr-ca" b="0" i="0" u="none" baseline="0"/>
              <a:t>).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6308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Données nécessaires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Consultez l’annexe A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Consultez l’inventaire des actifs</a:t>
            </a:r>
          </a:p>
        </p:txBody>
      </p:sp>
    </p:spTree>
    <p:extLst>
      <p:ext uri="{BB962C8B-B14F-4D97-AF65-F5344CB8AC3E}">
        <p14:creationId xmlns:p14="http://schemas.microsoft.com/office/powerpoint/2010/main" val="387375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Données nécessaires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86631"/>
            <a:ext cx="10515600" cy="4351338"/>
          </a:xfrm>
        </p:spPr>
        <p:txBody>
          <a:bodyPr>
            <a:noAutofit/>
          </a:bodyPr>
          <a:lstStyle/>
          <a:p>
            <a:pPr algn="l" rtl="0"/>
            <a:r>
              <a:rPr lang="fr-ca" sz="3200" b="0" i="0" u="none" baseline="0">
                <a:solidFill>
                  <a:schemeClr val="bg2">
                    <a:lumMod val="50000"/>
                  </a:schemeClr>
                </a:solidFill>
              </a:rPr>
              <a:t>Matériaux des infrastructures</a:t>
            </a:r>
          </a:p>
          <a:p>
            <a:pPr algn="l" rtl="0"/>
            <a:r>
              <a:rPr lang="fr-ca" sz="3200" b="0" i="0" u="none" baseline="0">
                <a:solidFill>
                  <a:schemeClr val="bg2">
                    <a:lumMod val="50000"/>
                  </a:schemeClr>
                </a:solidFill>
              </a:rPr>
              <a:t>Taille et emplacement des infrastructures</a:t>
            </a:r>
          </a:p>
          <a:p>
            <a:pPr algn="l" rtl="0"/>
            <a:r>
              <a:rPr lang="fr-ca" sz="3200" b="0" i="0" u="none" baseline="0">
                <a:solidFill>
                  <a:schemeClr val="bg2">
                    <a:lumMod val="50000"/>
                  </a:schemeClr>
                </a:solidFill>
              </a:rPr>
              <a:t>Dates de construction et de mise en service des infrastructures</a:t>
            </a:r>
          </a:p>
          <a:p>
            <a:pPr algn="l" rtl="0"/>
            <a:r>
              <a:rPr lang="fr-ca" sz="3200" b="0" i="0" u="none" baseline="0">
                <a:solidFill>
                  <a:schemeClr val="bg2">
                    <a:lumMod val="50000"/>
                  </a:schemeClr>
                </a:solidFill>
              </a:rPr>
              <a:t>Renseignements sur les coûts</a:t>
            </a:r>
          </a:p>
          <a:p>
            <a:pPr algn="l" rtl="0"/>
            <a:r>
              <a:rPr lang="fr-ca" sz="3200" b="0" i="0" u="none" baseline="0">
                <a:solidFill>
                  <a:schemeClr val="bg2">
                    <a:lumMod val="50000"/>
                  </a:schemeClr>
                </a:solidFill>
              </a:rPr>
              <a:t>Durée de vie utile estimée</a:t>
            </a:r>
          </a:p>
          <a:p>
            <a:pPr algn="l" rtl="0"/>
            <a:r>
              <a:rPr lang="fr-ca" sz="3200" b="0" i="0" u="none" baseline="0">
                <a:solidFill>
                  <a:schemeClr val="bg2">
                    <a:lumMod val="50000"/>
                  </a:schemeClr>
                </a:solidFill>
              </a:rPr>
              <a:t>Niveaux de financement</a:t>
            </a:r>
          </a:p>
          <a:p>
            <a:pPr algn="l" rtl="0"/>
            <a:r>
              <a:rPr lang="fr-ca" sz="3200" b="0" i="0" u="none" baseline="0">
                <a:solidFill>
                  <a:schemeClr val="bg2">
                    <a:lumMod val="50000"/>
                  </a:schemeClr>
                </a:solidFill>
              </a:rPr>
              <a:t>Évaluation de l’état</a:t>
            </a:r>
          </a:p>
          <a:p>
            <a:endParaRPr lang="fr-ca" sz="32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Source de données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825625"/>
            <a:ext cx="10673219" cy="4351338"/>
          </a:xfrm>
        </p:spPr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Évaluation de l’état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Évaluation de l’état des installations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Évaluation de l’état des chaussées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Inspection des égouts pluviaux par télévision en circuit fermé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Rapports d’inspection des aires de jeux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Rapports d’inspection des ponts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Renseignements sur les coûts</a:t>
            </a:r>
          </a:p>
        </p:txBody>
      </p:sp>
    </p:spTree>
    <p:extLst>
      <p:ext uri="{BB962C8B-B14F-4D97-AF65-F5344CB8AC3E}">
        <p14:creationId xmlns:p14="http://schemas.microsoft.com/office/powerpoint/2010/main" val="29527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Source de données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Tableaux d’amortissement de la dette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Exportation d’un système d’information graphique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Rendement des investissements (historique)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Registre des immobilisations corporelles</a:t>
            </a: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Source de données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Plans directeurs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Eau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Égouts sanitaires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Égouts pluviaux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Parcs et terrains de jeux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Transport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Trottoirs et zones piétonnières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Forêt urbaine</a:t>
            </a: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3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Sources de données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97361"/>
            <a:ext cx="10515600" cy="4351338"/>
          </a:xfrm>
        </p:spPr>
        <p:txBody>
          <a:bodyPr>
            <a:noAutofit/>
          </a:bodyPr>
          <a:lstStyle/>
          <a:p>
            <a:pPr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Politiques/règlements municipaux</a:t>
            </a:r>
          </a:p>
          <a:p>
            <a:pPr lvl="1"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Politique de gestion des actifs</a:t>
            </a:r>
          </a:p>
          <a:p>
            <a:pPr lvl="1"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Règlement municipal relatif au plan financier</a:t>
            </a:r>
          </a:p>
          <a:p>
            <a:pPr lvl="1"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Politique relative aux investissements </a:t>
            </a:r>
          </a:p>
          <a:p>
            <a:pPr lvl="1"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Politique relative aux achats </a:t>
            </a:r>
          </a:p>
          <a:p>
            <a:pPr lvl="1"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Plan communautaire officiel</a:t>
            </a:r>
          </a:p>
          <a:p>
            <a:pPr lvl="1"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Politique relative aux immobilisations corporelles</a:t>
            </a:r>
          </a:p>
          <a:p>
            <a:pPr lvl="1"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Règlements municipaux relatifs aux taux d’imposition et aux tarifs des services publics</a:t>
            </a:r>
          </a:p>
          <a:p>
            <a:pPr lvl="1" algn="l" rtl="0"/>
            <a:endParaRPr lang="fr-ca" sz="3000">
              <a:solidFill>
                <a:schemeClr val="bg2">
                  <a:lumMod val="50000"/>
                </a:schemeClr>
              </a:solidFill>
            </a:endParaRPr>
          </a:p>
          <a:p>
            <a:endParaRPr lang="fr-ca" sz="30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9" y="365125"/>
            <a:ext cx="8372476" cy="1126218"/>
          </a:xfrm>
        </p:spPr>
        <p:txBody>
          <a:bodyPr>
            <a:normAutofit/>
          </a:bodyPr>
          <a:lstStyle/>
          <a:p>
            <a:pPr algn="l" rtl="0"/>
            <a:r>
              <a:rPr lang="fr-ca" sz="5000" b="1" i="0" u="none" baseline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 3 :</a:t>
            </a:r>
            <a:r>
              <a:rPr lang="fr-ca" sz="5000" b="1" i="0" u="none" baseline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5000" b="1" i="0" u="none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CALCULS DE BASE</a:t>
            </a:r>
            <a:endParaRPr lang="fr-ca" sz="5000" b="1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3F0CF-BFEF-8E48-09BC-3E31BFA234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28875" y="1704089"/>
            <a:ext cx="6461970" cy="38121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ED57A6-4C33-E752-1CD9-0851BBA7B3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28202" y="1491343"/>
            <a:ext cx="7158673" cy="4242707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4047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Coûts de remplacement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366094" cy="698500"/>
          </a:xfrm>
        </p:spPr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Classification des coûts des projets d’immobilisations :</a:t>
            </a:r>
          </a:p>
        </p:txBody>
      </p:sp>
      <p:graphicFrame>
        <p:nvGraphicFramePr>
          <p:cNvPr id="178" name="Table 177">
            <a:extLst>
              <a:ext uri="{FF2B5EF4-FFF2-40B4-BE49-F238E27FC236}">
                <a16:creationId xmlns:a16="http://schemas.microsoft.com/office/drawing/2014/main" id="{31DFC75B-DEDB-4202-8F59-F05096AE6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13097"/>
              </p:ext>
            </p:extLst>
          </p:nvPr>
        </p:nvGraphicFramePr>
        <p:xfrm>
          <a:off x="1280159" y="2396879"/>
          <a:ext cx="9924135" cy="3296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041">
                  <a:extLst>
                    <a:ext uri="{9D8B030D-6E8A-4147-A177-3AD203B41FA5}">
                      <a16:colId xmlns:a16="http://schemas.microsoft.com/office/drawing/2014/main" val="3436894324"/>
                    </a:ext>
                  </a:extLst>
                </a:gridCol>
                <a:gridCol w="3282215">
                  <a:extLst>
                    <a:ext uri="{9D8B030D-6E8A-4147-A177-3AD203B41FA5}">
                      <a16:colId xmlns:a16="http://schemas.microsoft.com/office/drawing/2014/main" val="1097660991"/>
                    </a:ext>
                  </a:extLst>
                </a:gridCol>
                <a:gridCol w="2213810">
                  <a:extLst>
                    <a:ext uri="{9D8B030D-6E8A-4147-A177-3AD203B41FA5}">
                      <a16:colId xmlns:a16="http://schemas.microsoft.com/office/drawing/2014/main" val="2481356193"/>
                    </a:ext>
                  </a:extLst>
                </a:gridCol>
                <a:gridCol w="2965069">
                  <a:extLst>
                    <a:ext uri="{9D8B030D-6E8A-4147-A177-3AD203B41FA5}">
                      <a16:colId xmlns:a16="http://schemas.microsoft.com/office/drawing/2014/main" val="2645099931"/>
                    </a:ext>
                  </a:extLst>
                </a:gridCol>
              </a:tblGrid>
              <a:tr h="505024">
                <a:tc>
                  <a:txBody>
                    <a:bodyPr/>
                    <a:lstStyle/>
                    <a:p>
                      <a:r>
                        <a:rPr lang="fr-FR" sz="1800" b="1" i="0" u="none" strike="noStrike" baseline="0" dirty="0">
                          <a:latin typeface="Calibri-Bold"/>
                        </a:rPr>
                        <a:t>Catégorie</a:t>
                      </a:r>
                      <a:endParaRPr lang="en-C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baseline="0" dirty="0">
                          <a:latin typeface="Calibri-Bold"/>
                        </a:rPr>
                        <a:t>Description</a:t>
                      </a:r>
                      <a:endParaRPr lang="en-C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B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baseline="0" dirty="0">
                          <a:latin typeface="Calibri-Bold"/>
                        </a:rPr>
                        <a:t>Niveau d’effort </a:t>
                      </a:r>
                      <a:endParaRPr lang="en-C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BB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0" u="none" strike="noStrike" baseline="0" dirty="0">
                          <a:latin typeface="Calibri-Bold"/>
                        </a:rPr>
                        <a:t>Fourchette de</a:t>
                      </a:r>
                    </a:p>
                    <a:p>
                      <a:pPr algn="l"/>
                      <a:r>
                        <a:rPr lang="en-CA" sz="1800" b="1" i="0" u="none" strike="noStrike" baseline="0" dirty="0" err="1">
                          <a:latin typeface="Calibri-Bold"/>
                        </a:rPr>
                        <a:t>précision</a:t>
                      </a:r>
                      <a:r>
                        <a:rPr lang="en-CA" sz="1800" b="1" i="0" u="none" strike="noStrike" baseline="0" dirty="0">
                          <a:latin typeface="Calibri-Bold"/>
                        </a:rPr>
                        <a:t> </a:t>
                      </a:r>
                      <a:r>
                        <a:rPr lang="en-CA" sz="1800" b="1" i="0" u="none" strike="noStrike" baseline="0" dirty="0" err="1">
                          <a:latin typeface="Calibri-Bold"/>
                        </a:rPr>
                        <a:t>attendue</a:t>
                      </a:r>
                      <a:endParaRPr lang="en-CA" sz="1800" b="1" i="0" u="none" strike="noStrike" baseline="0" dirty="0">
                        <a:latin typeface="Calibri-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95155"/>
                  </a:ext>
                </a:extLst>
              </a:tr>
              <a:tr h="505024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1/A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 err="1">
                          <a:latin typeface="Calibri-Light"/>
                        </a:rPr>
                        <a:t>Présoumission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~90 % 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-5 % à +10 %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58541"/>
                  </a:ext>
                </a:extLst>
              </a:tr>
              <a:tr h="505024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2/B 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Élaboration à 90 % 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~60 % 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-10 % à +20 %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334782"/>
                  </a:ext>
                </a:extLst>
              </a:tr>
              <a:tr h="505024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3/C 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Élaboration à 60 % / Approbation du budget 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~30 % 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-20 % à +30 %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169457"/>
                  </a:ext>
                </a:extLst>
              </a:tr>
              <a:tr h="505024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4/D 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Phase préliminaire / Étude de faisabilité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~10 % 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-30 % à +60 %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515601"/>
                  </a:ext>
                </a:extLst>
              </a:tr>
              <a:tr h="292593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5/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Conception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~1 % 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-50 % à +100 %</a:t>
                      </a:r>
                      <a:endParaRPr lang="en-C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19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359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Coûts de remplacement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Coûts linéaires : taux unitaire x longueur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Égouts pluviaux et sanitaires, eau, trottoirs et caniveaux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Superficie : taux unitaire x superficie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Routes, trottoirs, bâtiments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Bâtiments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Évaluation par bâtiment 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Structures de parc : variable</a:t>
            </a:r>
          </a:p>
        </p:txBody>
      </p:sp>
    </p:spTree>
    <p:extLst>
      <p:ext uri="{BB962C8B-B14F-4D97-AF65-F5344CB8AC3E}">
        <p14:creationId xmlns:p14="http://schemas.microsoft.com/office/powerpoint/2010/main" val="9649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Financement annuel durable – simplifié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Coût de remplacement des actifs / durée de vie utile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Ne tient pas compte du rendement des investissements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Convient aux gouvernements municipaux qui sont très en retard en matière de financement et dont les actifs sont bien consommés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Révision de l’exercice 1 - remplir la colonne G</a:t>
            </a:r>
          </a:p>
        </p:txBody>
      </p:sp>
    </p:spTree>
    <p:extLst>
      <p:ext uri="{BB962C8B-B14F-4D97-AF65-F5344CB8AC3E}">
        <p14:creationId xmlns:p14="http://schemas.microsoft.com/office/powerpoint/2010/main" val="41106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9775-BBC4-F581-518B-B7737943079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Objectif du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F7A6-AF40-753F-D45E-A870EE1E2DC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20511"/>
            <a:ext cx="10515600" cy="4351338"/>
          </a:xfrm>
        </p:spPr>
        <p:txBody>
          <a:bodyPr>
            <a:norm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Permettre aux organisations d’analyser rapidement les niveaux de financement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Promouvoir une vision à long terme de la planification financière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Renforcer le rôle de la planification financière à long terme sur le plan de la gestion des actifs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Permettre aux professions non financières de défier leurs homologues du secteur financier</a:t>
            </a: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Financement annuel durable – complexe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4D2A9F7-B695-0F76-A1A4-1D06C8FC2D83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8579773"/>
              </p:ext>
            </p:extLst>
          </p:nvPr>
        </p:nvGraphicFramePr>
        <p:xfrm>
          <a:off x="695325" y="1494317"/>
          <a:ext cx="10467975" cy="48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06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Financement annuel durable – complexe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27D5A38-8451-75E5-6CF4-8F520FB85772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6080879"/>
              </p:ext>
            </p:extLst>
          </p:nvPr>
        </p:nvGraphicFramePr>
        <p:xfrm>
          <a:off x="647700" y="1438276"/>
          <a:ext cx="10557934" cy="472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49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6F3A-6193-E9B0-5F37-75A21F87D05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1049000" cy="1325563"/>
          </a:xfrm>
        </p:spPr>
        <p:txBody>
          <a:bodyPr>
            <a:no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Déterminer les niveaux de financement durable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33B8-DFF6-7185-1504-A62CB85D38E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sz="400" dirty="0">
              <a:solidFill>
                <a:schemeClr val="bg2">
                  <a:lumMod val="50000"/>
                </a:schemeClr>
              </a:solidFill>
            </a:endParaRPr>
          </a:p>
          <a:p>
            <a:pPr algn="l" rtl="0"/>
            <a:r>
              <a:rPr lang="fr-ca" sz="3500" b="0" i="0" u="none" baseline="0" dirty="0">
                <a:solidFill>
                  <a:schemeClr val="bg2">
                    <a:lumMod val="50000"/>
                  </a:schemeClr>
                </a:solidFill>
              </a:rPr>
              <a:t>La formule de calcul des versements tient compte de l’incidence des rendements des investissements :</a:t>
            </a:r>
          </a:p>
          <a:p>
            <a:endParaRPr lang="fr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4BAA79-176A-BDD9-15D6-C84E783A8014}"/>
              </a:ext>
            </a:extLst>
          </p:cNvPr>
          <p:cNvGrpSpPr/>
          <p:nvPr/>
        </p:nvGrpSpPr>
        <p:grpSpPr>
          <a:xfrm>
            <a:off x="866775" y="3520083"/>
            <a:ext cx="10487025" cy="1984370"/>
            <a:chOff x="866775" y="3520083"/>
            <a:chExt cx="10487025" cy="19843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82C447-F2A5-4D22-3949-69E473ED521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66775" y="3520083"/>
              <a:ext cx="10487025" cy="198437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52A6FC-5304-FA92-A9C4-D09E3986CFB6}"/>
                </a:ext>
              </a:extLst>
            </p:cNvPr>
            <p:cNvSpPr txBox="1"/>
            <p:nvPr/>
          </p:nvSpPr>
          <p:spPr>
            <a:xfrm>
              <a:off x="978408" y="3685032"/>
              <a:ext cx="3621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/>
                <a:t>RC = </a:t>
              </a:r>
              <a:r>
                <a:rPr lang="en-CA" sz="1800" dirty="0" err="1">
                  <a:effectLst/>
                  <a:latin typeface="Segoe UI" panose="020B0502040204020203" pitchFamily="34" charset="0"/>
                </a:rPr>
                <a:t>Coût</a:t>
              </a:r>
              <a:r>
                <a:rPr lang="en-CA" sz="1800" dirty="0">
                  <a:effectLst/>
                  <a:latin typeface="Segoe UI" panose="020B0502040204020203" pitchFamily="34" charset="0"/>
                </a:rPr>
                <a:t> de </a:t>
              </a:r>
              <a:r>
                <a:rPr lang="en-CA" sz="1800" dirty="0" err="1">
                  <a:effectLst/>
                  <a:latin typeface="Segoe UI" panose="020B0502040204020203" pitchFamily="34" charset="0"/>
                </a:rPr>
                <a:t>remplacement</a:t>
              </a:r>
              <a:endParaRPr lang="en-CA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5C4D65-96A7-CE0D-9231-16C325DB440A}"/>
                </a:ext>
              </a:extLst>
            </p:cNvPr>
            <p:cNvSpPr txBox="1"/>
            <p:nvPr/>
          </p:nvSpPr>
          <p:spPr>
            <a:xfrm>
              <a:off x="978408" y="4102375"/>
              <a:ext cx="3621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800" dirty="0">
                  <a:effectLst/>
                  <a:latin typeface="Segoe UI" panose="020B0502040204020203" pitchFamily="34" charset="0"/>
                </a:rPr>
                <a:t>UL = Vie utile</a:t>
              </a:r>
              <a:endParaRPr lang="en-CA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DFCFE9-BB36-EA9F-DDBF-FEA661CF173F}"/>
                </a:ext>
              </a:extLst>
            </p:cNvPr>
            <p:cNvSpPr txBox="1"/>
            <p:nvPr/>
          </p:nvSpPr>
          <p:spPr>
            <a:xfrm>
              <a:off x="978408" y="4519718"/>
              <a:ext cx="37764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800" dirty="0">
                  <a:effectLst/>
                  <a:latin typeface="Segoe UI" panose="020B0502040204020203" pitchFamily="34" charset="0"/>
                </a:rPr>
                <a:t>I = </a:t>
              </a:r>
              <a:r>
                <a:rPr lang="en-CA" sz="1800" dirty="0" err="1">
                  <a:effectLst/>
                  <a:latin typeface="Segoe UI" panose="020B0502040204020203" pitchFamily="34" charset="0"/>
                </a:rPr>
                <a:t>Rendement</a:t>
              </a:r>
              <a:r>
                <a:rPr lang="en-CA" sz="1800" dirty="0">
                  <a:effectLst/>
                  <a:latin typeface="Segoe UI" panose="020B0502040204020203" pitchFamily="34" charset="0"/>
                </a:rPr>
                <a:t> des </a:t>
              </a:r>
              <a:r>
                <a:rPr lang="en-CA" sz="1800" dirty="0" err="1">
                  <a:effectLst/>
                  <a:latin typeface="Segoe UI" panose="020B0502040204020203" pitchFamily="34" charset="0"/>
                </a:rPr>
                <a:t>investissements</a:t>
              </a:r>
              <a:endParaRPr lang="en-CA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2ED525-2C7E-A90F-4A60-FE98063E1E85}"/>
                </a:ext>
              </a:extLst>
            </p:cNvPr>
            <p:cNvSpPr txBox="1"/>
            <p:nvPr/>
          </p:nvSpPr>
          <p:spPr>
            <a:xfrm>
              <a:off x="978408" y="4937061"/>
              <a:ext cx="36210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800" dirty="0">
                  <a:effectLst/>
                  <a:latin typeface="Segoe UI" panose="020B0502040204020203" pitchFamily="34" charset="0"/>
                </a:rPr>
                <a:t>SF = Financement </a:t>
              </a:r>
              <a:r>
                <a:rPr lang="en-CA" sz="1800" dirty="0" err="1">
                  <a:effectLst/>
                  <a:latin typeface="Segoe UI" panose="020B0502040204020203" pitchFamily="34" charset="0"/>
                </a:rPr>
                <a:t>annuel</a:t>
              </a:r>
              <a:r>
                <a:rPr lang="en-CA" sz="1800" dirty="0">
                  <a:effectLst/>
                  <a:latin typeface="Segoe UI" panose="020B0502040204020203" pitchFamily="34" charset="0"/>
                </a:rPr>
                <a:t> durable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821195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7256-99B2-2D64-7E29-BBD7E4517A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1220450" cy="1325563"/>
          </a:xfrm>
        </p:spPr>
        <p:txBody>
          <a:bodyPr>
            <a:noAutofit/>
          </a:bodyPr>
          <a:lstStyle/>
          <a:p>
            <a:pPr algn="l" rtl="0"/>
            <a:r>
              <a:rPr lang="fr-ca" sz="5200" b="1" i="1" u="none" baseline="0">
                <a:solidFill>
                  <a:schemeClr val="accent2"/>
                </a:solidFill>
              </a:rPr>
              <a:t>Pourquoi le financement durable est-il si puissant?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01114D-796A-2D65-4FF1-29F2869517A6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4644142"/>
              </p:ext>
            </p:extLst>
          </p:nvPr>
        </p:nvGraphicFramePr>
        <p:xfrm>
          <a:off x="838200" y="1825625"/>
          <a:ext cx="1051559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368118939"/>
                    </a:ext>
                  </a:extLst>
                </a:gridCol>
                <a:gridCol w="2142068">
                  <a:extLst>
                    <a:ext uri="{9D8B030D-6E8A-4147-A177-3AD203B41FA5}">
                      <a16:colId xmlns:a16="http://schemas.microsoft.com/office/drawing/2014/main" val="1335973568"/>
                    </a:ext>
                  </a:extLst>
                </a:gridCol>
                <a:gridCol w="4868330">
                  <a:extLst>
                    <a:ext uri="{9D8B030D-6E8A-4147-A177-3AD203B41FA5}">
                      <a16:colId xmlns:a16="http://schemas.microsoft.com/office/drawing/2014/main" val="78796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fr-ca" b="1" i="0" u="none" baseline="0"/>
                        <a:t>Méthode</a:t>
                      </a:r>
                    </a:p>
                  </a:txBody>
                  <a:tcPr>
                    <a:solidFill>
                      <a:schemeClr val="accent2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ca" b="1" i="0" u="none" baseline="0" dirty="0"/>
                        <a:t>Contribution annuelle requise</a:t>
                      </a:r>
                    </a:p>
                  </a:txBody>
                  <a:tcPr>
                    <a:solidFill>
                      <a:schemeClr val="accent2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ca" b="1" i="0" u="none" baseline="0"/>
                        <a:t>Commentaire</a:t>
                      </a:r>
                    </a:p>
                  </a:txBody>
                  <a:tcPr>
                    <a:solidFill>
                      <a:schemeClr val="accent2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87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fr-ca" b="0" i="0" u="none" baseline="0"/>
                        <a:t>Méthode durable simplifiée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r-ca" b="0" i="0" u="none" baseline="0"/>
                        <a:t>1 250 $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ca" b="0" i="0" u="none" baseline="0" dirty="0"/>
                        <a:t>Coût de remplacement (100 000 $) divisé par la durée de vie utile (80 ans) - pas d’intérêt d’investissement.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85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fr-ca" b="0" i="0" u="none" baseline="0" dirty="0"/>
                        <a:t>Formule de calcul des versements (y compris le rendement des investissements)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r-ca" b="0" i="0" u="none" baseline="0"/>
                        <a:t>506 $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ca" b="0" i="0" u="none" baseline="0" dirty="0"/>
                        <a:t>En supposant un rendement des investissements composé annuellement de 2 % sur une période de planification de 80 ans.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68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fr-ca" b="0" i="0" u="none" baseline="0"/>
                        <a:t>Dette financée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r-ca" b="0" i="0" u="none" baseline="0"/>
                        <a:t>1 433 $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fr-ca" b="0" i="0" u="none" baseline="0" dirty="0"/>
                        <a:t>Sur une période d’amortissement de 30 ans, qui correspond à l’emprunt maximal autorisé par la </a:t>
                      </a:r>
                      <a:r>
                        <a:rPr lang="fr-ca" b="0" i="1" u="none" baseline="0" dirty="0"/>
                        <a:t>Loi sur les municipalités </a:t>
                      </a:r>
                      <a:r>
                        <a:rPr lang="fr-ca" b="0" i="0" u="none" baseline="0" dirty="0"/>
                        <a:t>et la Charte des communautés, le coût serait de 4 788 $ (taux d’intérêt présumé de 2,5 % et taux de capitalisation actuariel).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6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920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Financement annuel durable – actifs à composants multiples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Qu’entend-on par « actifs à composants multiples »?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Certains actifs sont constitués de composants majeurs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Ces composants ont une longue durée de vie utile, inférieure à celle de l’actif entier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P. ex. </a:t>
            </a:r>
            <a:r>
              <a:rPr lang="fr-ca" sz="310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âtiments et routes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Les coûts d’immobilisations tout au long du cycle de vie dépassent la valeur totale de l’actif</a:t>
            </a:r>
          </a:p>
          <a:p>
            <a:endParaRPr lang="fr-ca" sz="31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Financement annuel durable – actifs à composants multiples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A10303-5BDE-59A0-530B-1D74BEA46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31869"/>
              </p:ext>
            </p:extLst>
          </p:nvPr>
        </p:nvGraphicFramePr>
        <p:xfrm>
          <a:off x="570521" y="1697719"/>
          <a:ext cx="11050957" cy="416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525">
                  <a:extLst>
                    <a:ext uri="{9D8B030D-6E8A-4147-A177-3AD203B41FA5}">
                      <a16:colId xmlns:a16="http://schemas.microsoft.com/office/drawing/2014/main" val="3436894324"/>
                    </a:ext>
                  </a:extLst>
                </a:gridCol>
                <a:gridCol w="2254754">
                  <a:extLst>
                    <a:ext uri="{9D8B030D-6E8A-4147-A177-3AD203B41FA5}">
                      <a16:colId xmlns:a16="http://schemas.microsoft.com/office/drawing/2014/main" val="1097660991"/>
                    </a:ext>
                  </a:extLst>
                </a:gridCol>
                <a:gridCol w="1440946">
                  <a:extLst>
                    <a:ext uri="{9D8B030D-6E8A-4147-A177-3AD203B41FA5}">
                      <a16:colId xmlns:a16="http://schemas.microsoft.com/office/drawing/2014/main" val="2481356193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64509993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124444540"/>
                    </a:ext>
                  </a:extLst>
                </a:gridCol>
                <a:gridCol w="2401782">
                  <a:extLst>
                    <a:ext uri="{9D8B030D-6E8A-4147-A177-3AD203B41FA5}">
                      <a16:colId xmlns:a16="http://schemas.microsoft.com/office/drawing/2014/main" val="4045292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baseline="0" dirty="0">
                          <a:latin typeface="Calibri-Bold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baseline="0" dirty="0">
                          <a:latin typeface="Calibri-Bold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baseline="0" dirty="0">
                          <a:latin typeface="Calibri-Bold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9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u="none" strike="noStrike" baseline="0" dirty="0">
                          <a:solidFill>
                            <a:srgbClr val="000000"/>
                          </a:solidFill>
                          <a:latin typeface="Calibri-Bold"/>
                        </a:rPr>
                        <a:t>Nom de </a:t>
                      </a:r>
                      <a:r>
                        <a:rPr lang="en-CA" sz="1600" b="0" i="0" u="none" strike="noStrike" baseline="0" dirty="0" err="1">
                          <a:solidFill>
                            <a:srgbClr val="000000"/>
                          </a:solidFill>
                          <a:latin typeface="Calibri-Bold"/>
                        </a:rPr>
                        <a:t>l’actif</a:t>
                      </a:r>
                      <a:endParaRPr lang="en-CA" sz="1600" b="0" i="0" u="none" strike="noStrike" baseline="0" dirty="0">
                        <a:solidFill>
                          <a:srgbClr val="000000"/>
                        </a:solidFill>
                        <a:latin typeface="Calibri-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0" i="0" u="none" strike="noStrike" baseline="0" dirty="0" err="1">
                          <a:solidFill>
                            <a:srgbClr val="000000"/>
                          </a:solidFill>
                          <a:latin typeface="Calibri-Bold"/>
                        </a:rPr>
                        <a:t>Composant</a:t>
                      </a:r>
                      <a:endParaRPr lang="en-CA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u="none" strike="noStrike" baseline="0" dirty="0">
                          <a:solidFill>
                            <a:srgbClr val="000000"/>
                          </a:solidFill>
                          <a:latin typeface="Calibri-Bold"/>
                        </a:rPr>
                        <a:t>Valeur de </a:t>
                      </a:r>
                      <a:r>
                        <a:rPr lang="en-CA" sz="1600" b="0" i="0" u="none" strike="noStrike" baseline="0" dirty="0" err="1">
                          <a:solidFill>
                            <a:srgbClr val="000000"/>
                          </a:solidFill>
                          <a:latin typeface="Calibri-Bold"/>
                        </a:rPr>
                        <a:t>remplacement</a:t>
                      </a:r>
                      <a:endParaRPr lang="en-CA" sz="1600" b="0" i="0" u="none" strike="noStrike" baseline="0" dirty="0">
                        <a:solidFill>
                          <a:srgbClr val="000000"/>
                        </a:solidFill>
                        <a:latin typeface="Calibri-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u="none" strike="noStrike" baseline="0" dirty="0">
                          <a:solidFill>
                            <a:srgbClr val="000000"/>
                          </a:solidFill>
                          <a:latin typeface="Calibri-Bold"/>
                        </a:rPr>
                        <a:t>Durée de vie utile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u="none" strike="noStrike" baseline="0" dirty="0" err="1">
                          <a:solidFill>
                            <a:srgbClr val="000000"/>
                          </a:solidFill>
                          <a:latin typeface="Calibri-Bold"/>
                        </a:rPr>
                        <a:t>Remplacements</a:t>
                      </a:r>
                      <a:r>
                        <a:rPr lang="en-CA" sz="1600" b="0" i="0" u="none" strike="noStrike" baseline="0" dirty="0">
                          <a:solidFill>
                            <a:srgbClr val="000000"/>
                          </a:solidFill>
                          <a:latin typeface="Calibri-Bold"/>
                        </a:rPr>
                        <a:t> pendant la durée de vie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u="none" strike="noStrike" baseline="0" dirty="0" err="1">
                          <a:solidFill>
                            <a:srgbClr val="000000"/>
                          </a:solidFill>
                          <a:latin typeface="Calibri-Bold"/>
                        </a:rPr>
                        <a:t>Dépenses</a:t>
                      </a:r>
                      <a:r>
                        <a:rPr lang="en-CA" sz="1600" b="0" i="0" u="none" strike="noStrike" baseline="0" dirty="0">
                          <a:solidFill>
                            <a:srgbClr val="000000"/>
                          </a:solidFill>
                          <a:latin typeface="Calibri-Bold"/>
                        </a:rPr>
                        <a:t> </a:t>
                      </a:r>
                      <a:r>
                        <a:rPr lang="en-CA" sz="1600" b="0" i="0" u="none" strike="noStrike" baseline="0" dirty="0" err="1">
                          <a:solidFill>
                            <a:srgbClr val="000000"/>
                          </a:solidFill>
                          <a:latin typeface="Calibri-Bold"/>
                        </a:rPr>
                        <a:t>en</a:t>
                      </a:r>
                      <a:r>
                        <a:rPr lang="en-CA" sz="1600" b="0" i="0" u="none" strike="noStrike" baseline="0" dirty="0">
                          <a:solidFill>
                            <a:srgbClr val="000000"/>
                          </a:solidFill>
                          <a:latin typeface="Calibri-Bold"/>
                        </a:rPr>
                        <a:t> immobilisations </a:t>
                      </a:r>
                      <a:r>
                        <a:rPr lang="fr-FR" sz="1600" b="0" i="0" u="none" strike="noStrike" baseline="0" dirty="0">
                          <a:solidFill>
                            <a:srgbClr val="000000"/>
                          </a:solidFill>
                          <a:latin typeface="Calibri-Bold"/>
                        </a:rPr>
                        <a:t>pendant le cycle de vie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B0001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Bâtiment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10 000 000 $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75 ans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1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10 000 000 $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3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B0001.A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Toit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700 000 $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20 ans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3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2 100 000 $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16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B0001.B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Systèmes mécaniques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1 600 000 $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20 ans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3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4 800 000 $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51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B0001.C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Fenêtres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200 000 $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40 ans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1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latin typeface="Calibri-Light"/>
                        </a:rPr>
                        <a:t>200 000 $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9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B0001.D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Portes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200 000 $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35 ans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2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400 000 $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5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B0001.E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Systèmes électriques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800 000 $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20 ans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3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2 400 000 $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44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B0001.F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Revêtements de sol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-Light"/>
                        </a:rPr>
                        <a:t>300 000 $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20 ans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3 </a:t>
                      </a:r>
                      <a:endParaRPr lang="en-CA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900 000 $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0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0" u="none" strike="noStrike" baseline="0" dirty="0">
                          <a:latin typeface="Calibri-Bold"/>
                        </a:rPr>
                        <a:t>Total</a:t>
                      </a:r>
                      <a:endParaRPr lang="en-C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0" u="none" strike="noStrike" baseline="0" dirty="0">
                          <a:latin typeface="Calibri-Bold"/>
                        </a:rPr>
                        <a:t>20 800 000 $</a:t>
                      </a:r>
                      <a:endParaRPr lang="en-C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8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467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Financement annuel durable – actifs à composants multiples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88695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Exercice 3</a:t>
            </a:r>
          </a:p>
          <a:p>
            <a:pPr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Étape 1 : Attribuer des valeurs de remplacement aux composants</a:t>
            </a:r>
          </a:p>
          <a:p>
            <a:pPr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Étape 2 : Attribuer une durée de vie utile aux composants</a:t>
            </a:r>
          </a:p>
          <a:p>
            <a:pPr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Étape 3 : Déterminer les remplacements de composants à l’intérieur du cycle de vie</a:t>
            </a:r>
          </a:p>
          <a:p>
            <a:pPr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Étape 4 : Multiplier 2</a:t>
            </a:r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par</a:t>
            </a:r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3 pour déterminer le coût total du cycle de vie</a:t>
            </a:r>
            <a:endParaRPr lang="fr-ca" sz="31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endParaRPr lang="fr-ca" sz="31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Financement annuel durable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36258"/>
            <a:ext cx="10515600" cy="4351338"/>
          </a:xfrm>
        </p:spPr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Qu’en est-il de l’inflation?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Une fois le financement annuel durable atteint, les augmentations annuelles sont égales à l’indexation des coûts.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Comme n’importe quel autre « facteur de croissance forcée »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L’inflation peut être couverte par une bonne stratégie d’investissement, à condition qu’un financement durable soit en place. </a:t>
            </a:r>
          </a:p>
          <a:p>
            <a:pPr marL="457200" lvl="1" indent="0" algn="l" rtl="0">
              <a:buNone/>
            </a:pPr>
            <a:endParaRPr lang="fr-ca" sz="31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Calcul des niveaux de financement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Exemple de plan financier ouvert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Déterminer les niveaux de financement actuels</a:t>
            </a: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9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Calcul des niveaux de financement – répartition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Ouvrir l’onglet « Financement actuel » de l’inventaire des actifs</a:t>
            </a:r>
          </a:p>
          <a:p>
            <a:pPr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Comment répartir les réserves non affectées, telles que la réserve de remplacement des infrastructures générales?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Possible en fonction de la proportion de l’inventaire des actifs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Possible en fonction des prévisions des dépenses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Possible en fonction de l’utilisation pondérée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Possible en fonction du jugement professionnel </a:t>
            </a:r>
          </a:p>
          <a:p>
            <a:endParaRPr lang="fr-ca" sz="31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9775-BBC4-F581-518B-B7737943079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Potentiel d’amélioration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F7A6-AF40-753F-D45E-A870EE1E2DC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1803" y="1825625"/>
            <a:ext cx="10949649" cy="4351338"/>
          </a:xfrm>
        </p:spPr>
        <p:txBody>
          <a:bodyPr>
            <a:norm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Rendre ce cours plus pertinent pour les districts régionaux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Rendre ce cours plus pertinent pour les Premières Nations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Intégrer davantage d’exercices et d’occasions de discuter  des expériences 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Actifs naturels</a:t>
            </a:r>
          </a:p>
        </p:txBody>
      </p:sp>
    </p:spTree>
    <p:extLst>
      <p:ext uri="{BB962C8B-B14F-4D97-AF65-F5344CB8AC3E}">
        <p14:creationId xmlns:p14="http://schemas.microsoft.com/office/powerpoint/2010/main" val="330912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Écart de financement annuel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Financement annuel durable moins financement annuel réel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Cette mesure est primordiale, car votre principal objectif de financement </a:t>
            </a:r>
            <a:r>
              <a:rPr lang="fr-ca" sz="3500">
                <a:solidFill>
                  <a:schemeClr val="bg2">
                    <a:lumMod val="50000"/>
                  </a:schemeClr>
                </a:solidFill>
              </a:rPr>
              <a:t>consistera à</a:t>
            </a:r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 combler cet écart</a:t>
            </a:r>
          </a:p>
        </p:txBody>
      </p:sp>
    </p:spTree>
    <p:extLst>
      <p:ext uri="{BB962C8B-B14F-4D97-AF65-F5344CB8AC3E}">
        <p14:creationId xmlns:p14="http://schemas.microsoft.com/office/powerpoint/2010/main" val="40048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Utilisation des actifs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Âge/Durée de vie utile 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Il faudra faire la synthèse pour chaque catégorie d’actifs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P. ex. « l’infrastructure de l’eau est utilisée à 53 % en moyenne »</a:t>
            </a:r>
          </a:p>
        </p:txBody>
      </p:sp>
    </p:spTree>
    <p:extLst>
      <p:ext uri="{BB962C8B-B14F-4D97-AF65-F5344CB8AC3E}">
        <p14:creationId xmlns:p14="http://schemas.microsoft.com/office/powerpoint/2010/main" val="20493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Écart cumulé de financement des infrastructures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1C6048-C98D-4003-86C9-CDA59C7C15D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Valeur de la consommation moins les réserves réelles</a:t>
            </a:r>
          </a:p>
        </p:txBody>
      </p:sp>
      <p:graphicFrame>
        <p:nvGraphicFramePr>
          <p:cNvPr id="262" name="Table 261">
            <a:extLst>
              <a:ext uri="{FF2B5EF4-FFF2-40B4-BE49-F238E27FC236}">
                <a16:creationId xmlns:a16="http://schemas.microsoft.com/office/drawing/2014/main" id="{8C8017F1-2295-478A-EAF4-F750278DE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6906"/>
              </p:ext>
            </p:extLst>
          </p:nvPr>
        </p:nvGraphicFramePr>
        <p:xfrm>
          <a:off x="595085" y="2378149"/>
          <a:ext cx="11030857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5715">
                  <a:extLst>
                    <a:ext uri="{9D8B030D-6E8A-4147-A177-3AD203B41FA5}">
                      <a16:colId xmlns:a16="http://schemas.microsoft.com/office/drawing/2014/main" val="14126433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7953042"/>
                    </a:ext>
                  </a:extLst>
                </a:gridCol>
                <a:gridCol w="2598057">
                  <a:extLst>
                    <a:ext uri="{9D8B030D-6E8A-4147-A177-3AD203B41FA5}">
                      <a16:colId xmlns:a16="http://schemas.microsoft.com/office/drawing/2014/main" val="1368780565"/>
                    </a:ext>
                  </a:extLst>
                </a:gridCol>
                <a:gridCol w="3135085">
                  <a:extLst>
                    <a:ext uri="{9D8B030D-6E8A-4147-A177-3AD203B41FA5}">
                      <a16:colId xmlns:a16="http://schemas.microsoft.com/office/drawing/2014/main" val="2465921131"/>
                    </a:ext>
                  </a:extLst>
                </a:gridCol>
              </a:tblGrid>
              <a:tr h="491119">
                <a:tc>
                  <a:txBody>
                    <a:bodyPr/>
                    <a:lstStyle/>
                    <a:p>
                      <a:r>
                        <a:rPr lang="fr-FR" sz="1800" b="1" i="0" u="none" strike="noStrike" baseline="0" dirty="0">
                          <a:latin typeface="Calibri-Bold"/>
                        </a:rPr>
                        <a:t>Actif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baseline="0" dirty="0">
                          <a:latin typeface="Calibri-Bold"/>
                        </a:rPr>
                        <a:t>Valeur d’utilisation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baseline="0" dirty="0">
                          <a:latin typeface="Calibri-Bold"/>
                        </a:rPr>
                        <a:t>Solde de la réserve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baseline="0" dirty="0">
                          <a:latin typeface="Calibri-Bold"/>
                        </a:rPr>
                        <a:t>Écart de financement </a:t>
                      </a:r>
                      <a:r>
                        <a:rPr lang="en-CA" sz="1800" b="1" i="0" u="none" strike="noStrike" baseline="0" dirty="0" err="1">
                          <a:latin typeface="Calibri-Bold"/>
                        </a:rPr>
                        <a:t>cumulé</a:t>
                      </a:r>
                      <a:r>
                        <a:rPr lang="en-CA" sz="1800" b="1" i="0" u="none" strike="noStrike" baseline="0" dirty="0">
                          <a:latin typeface="Calibri-Bold"/>
                        </a:rPr>
                        <a:t> des infrastructures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95189"/>
                  </a:ext>
                </a:extLst>
              </a:tr>
              <a:tr h="280639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Infrastructures routières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85,0 M$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12,0 M$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73,0 M$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242522"/>
                  </a:ext>
                </a:extLst>
              </a:tr>
              <a:tr h="280639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Immeubles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56,0 M$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1,8 M$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54,2 M$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899427"/>
                  </a:ext>
                </a:extLst>
              </a:tr>
              <a:tr h="285418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Infrastructures en eau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122,0 M$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10,0 M$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112,0 M$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110953"/>
                  </a:ext>
                </a:extLst>
              </a:tr>
              <a:tr h="280639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Infrastructures d’égout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93,0 M$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8,0 M$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85,0 M$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683555"/>
                  </a:ext>
                </a:extLst>
              </a:tr>
              <a:tr h="280639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Drainage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150,0 M$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15,0 M$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135,0 M$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37016"/>
                  </a:ext>
                </a:extLst>
              </a:tr>
              <a:tr h="280639">
                <a:tc>
                  <a:txBody>
                    <a:bodyPr/>
                    <a:lstStyle/>
                    <a:p>
                      <a:r>
                        <a:rPr lang="fr-FR" sz="1800" b="0" i="0" u="none" strike="noStrike" baseline="0" dirty="0">
                          <a:latin typeface="Calibri" panose="020F0502020204030204" pitchFamily="34" charset="0"/>
                        </a:rPr>
                        <a:t>Infrastructure des parcs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2,3 M$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baseline="0" dirty="0">
                          <a:latin typeface="Calibri-Light"/>
                        </a:rPr>
                        <a:t>0,0 M$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baseline="0" dirty="0">
                          <a:latin typeface="Calibri-Light"/>
                        </a:rPr>
                        <a:t>2,3 M$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3384"/>
                  </a:ext>
                </a:extLst>
              </a:tr>
              <a:tr h="280639">
                <a:tc>
                  <a:txBody>
                    <a:bodyPr/>
                    <a:lstStyle/>
                    <a:p>
                      <a:pPr algn="l"/>
                      <a:r>
                        <a:rPr lang="en-CA" sz="1800" b="0" i="0" u="none" strike="noStrike" baseline="0" dirty="0">
                          <a:latin typeface="Calibri" panose="020F0502020204030204" pitchFamily="34" charset="0"/>
                        </a:rPr>
                        <a:t>Parcs de </a:t>
                      </a:r>
                      <a:r>
                        <a:rPr lang="en-CA" sz="1800" b="0" i="0" u="none" strike="noStrike" baseline="0" dirty="0" err="1">
                          <a:latin typeface="Calibri" panose="020F0502020204030204" pitchFamily="34" charset="0"/>
                        </a:rPr>
                        <a:t>véhicules</a:t>
                      </a:r>
                      <a:r>
                        <a:rPr lang="en-CA" sz="1800" b="0" i="0" u="none" strike="noStrike" baseline="0" dirty="0">
                          <a:latin typeface="Calibri" panose="020F0502020204030204" pitchFamily="34" charset="0"/>
                        </a:rPr>
                        <a:t> et de matériel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800" b="0" i="0" u="none" strike="noStrike" baseline="0" dirty="0">
                          <a:latin typeface="Calibri-Light"/>
                        </a:rPr>
                        <a:t>8,0 M$ 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800" b="0" i="0" u="none" strike="noStrike" baseline="0" dirty="0">
                          <a:latin typeface="Calibri-Light"/>
                        </a:rPr>
                        <a:t>6,0 M$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baseline="0" dirty="0">
                          <a:latin typeface="Calibri-Light"/>
                        </a:rPr>
                        <a:t>2,0 M$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51038"/>
                  </a:ext>
                </a:extLst>
              </a:tr>
              <a:tr h="386623">
                <a:tc>
                  <a:txBody>
                    <a:bodyPr/>
                    <a:lstStyle/>
                    <a:p>
                      <a:r>
                        <a:rPr lang="en-CA" sz="2000" b="1" i="0" u="none" strike="noStrike" baseline="0" dirty="0">
                          <a:latin typeface="Calibri-Bold"/>
                        </a:rPr>
                        <a:t>Total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b="1" i="0" u="none" strike="noStrike" baseline="0" dirty="0">
                          <a:latin typeface="Calibri-Bold"/>
                        </a:rPr>
                        <a:t>516,3 M$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2000" b="1" i="0" u="none" strike="noStrike" baseline="0" dirty="0">
                          <a:latin typeface="Calibri-Bold"/>
                        </a:rPr>
                        <a:t>52,8 M$ 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i="0" u="none" strike="noStrike" baseline="0" dirty="0">
                          <a:latin typeface="Calibri-Bold"/>
                        </a:rPr>
                        <a:t>463,5 M$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843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6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Écart cumulé de financement des infrastructures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288A78-3FFB-5F90-6953-59B1A27A3B7A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5165641"/>
              </p:ext>
            </p:extLst>
          </p:nvPr>
        </p:nvGraphicFramePr>
        <p:xfrm>
          <a:off x="694944" y="1644968"/>
          <a:ext cx="1078077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1103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"/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"/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"/>
                                        <p:tgtEl>
                                          <p:spTgt spid="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"/>
                                        <p:tgtEl>
                                          <p:spTgt spid="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"/>
                                        <p:tgtEl>
                                          <p:spTgt spid="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"/>
                                        <p:tgtEl>
                                          <p:spTgt spid="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"/>
                                        <p:tgtEl>
                                          <p:spTgt spid="4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"/>
                                        <p:tgtEl>
                                          <p:spTgt spid="4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"/>
                                        <p:tgtEl>
                                          <p:spTgt spid="4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250"/>
                                        <p:tgtEl>
                                          <p:spTgt spid="4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9" y="365125"/>
            <a:ext cx="8372476" cy="1126218"/>
          </a:xfrm>
        </p:spPr>
        <p:txBody>
          <a:bodyPr>
            <a:normAutofit/>
          </a:bodyPr>
          <a:lstStyle/>
          <a:p>
            <a:pPr algn="l" rtl="0"/>
            <a:r>
              <a:rPr lang="fr-ca" sz="5000" b="1" i="0" u="none" baseline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 4 :</a:t>
            </a:r>
            <a:r>
              <a:rPr lang="fr-ca" sz="5000" b="1" i="0" u="none" baseline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5000" b="1" i="0" u="none" baseline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MODÉLISATION</a:t>
            </a:r>
            <a:endParaRPr lang="fr-ca" sz="5000" b="1">
              <a:solidFill>
                <a:srgbClr val="00B05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3BF021-B5C1-4A31-1568-B82A8D1BAFED}"/>
              </a:ext>
            </a:extLst>
          </p:cNvPr>
          <p:cNvGrpSpPr/>
          <p:nvPr/>
        </p:nvGrpSpPr>
        <p:grpSpPr>
          <a:xfrm>
            <a:off x="2289932" y="1373194"/>
            <a:ext cx="6920743" cy="4111612"/>
            <a:chOff x="2289932" y="1373194"/>
            <a:chExt cx="6920743" cy="41116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DAAC5BC-0935-7B95-F05E-936C8B06B67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289932" y="1373194"/>
              <a:ext cx="6920743" cy="41116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50C7A1-40DE-CC69-2279-47862825CE18}"/>
                </a:ext>
              </a:extLst>
            </p:cNvPr>
            <p:cNvSpPr txBox="1"/>
            <p:nvPr/>
          </p:nvSpPr>
          <p:spPr>
            <a:xfrm>
              <a:off x="3922776" y="1409047"/>
              <a:ext cx="394106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effectLst/>
                  <a:latin typeface="Segoe UI" panose="020B0502040204020203" pitchFamily="34" charset="0"/>
                </a:rPr>
                <a:t>Prévisions de réserves 2017 financement actuel par rapport au financement durable</a:t>
              </a:r>
              <a:endParaRPr lang="en-CA" sz="1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26B803-0F23-8C45-5C5C-2C13420E8F45}"/>
                </a:ext>
              </a:extLst>
            </p:cNvPr>
            <p:cNvSpPr txBox="1"/>
            <p:nvPr/>
          </p:nvSpPr>
          <p:spPr>
            <a:xfrm>
              <a:off x="3798063" y="4872845"/>
              <a:ext cx="1129537" cy="153888"/>
            </a:xfrm>
            <a:prstGeom prst="rect">
              <a:avLst/>
            </a:prstGeom>
            <a:solidFill>
              <a:srgbClr val="F6F9F9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dirty="0">
                  <a:effectLst/>
                  <a:latin typeface="Segoe UI" panose="020B0502040204020203" pitchFamily="34" charset="0"/>
                </a:rPr>
                <a:t>Financement actuel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EE6CCF-1C53-7043-444F-22BFFE0C6C2C}"/>
                </a:ext>
              </a:extLst>
            </p:cNvPr>
            <p:cNvSpPr txBox="1"/>
            <p:nvPr/>
          </p:nvSpPr>
          <p:spPr>
            <a:xfrm>
              <a:off x="5185535" y="4808600"/>
              <a:ext cx="1018416" cy="307777"/>
            </a:xfrm>
            <a:prstGeom prst="rect">
              <a:avLst/>
            </a:prstGeom>
            <a:solidFill>
              <a:srgbClr val="F6F9F9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dirty="0">
                  <a:effectLst/>
                  <a:latin typeface="Segoe UI" panose="020B0502040204020203" pitchFamily="34" charset="0"/>
                </a:rPr>
                <a:t>Financement de 2017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6C7AB5-F370-38CB-1785-346BB9D8D748}"/>
                </a:ext>
              </a:extLst>
            </p:cNvPr>
            <p:cNvSpPr txBox="1"/>
            <p:nvPr/>
          </p:nvSpPr>
          <p:spPr>
            <a:xfrm>
              <a:off x="6435731" y="4872845"/>
              <a:ext cx="1331073" cy="153888"/>
            </a:xfrm>
            <a:prstGeom prst="rect">
              <a:avLst/>
            </a:prstGeom>
            <a:solidFill>
              <a:srgbClr val="F6F9F9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000" dirty="0">
                  <a:effectLst/>
                  <a:latin typeface="Segoe UI" panose="020B0502040204020203" pitchFamily="34" charset="0"/>
                </a:rPr>
                <a:t>Financement durable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5F75A4-D790-FC1A-CC2C-0BDEECA70536}"/>
                </a:ext>
              </a:extLst>
            </p:cNvPr>
            <p:cNvSpPr txBox="1"/>
            <p:nvPr/>
          </p:nvSpPr>
          <p:spPr>
            <a:xfrm>
              <a:off x="7766803" y="3658408"/>
              <a:ext cx="1134309" cy="307777"/>
            </a:xfrm>
            <a:prstGeom prst="rect">
              <a:avLst/>
            </a:prstGeom>
            <a:solidFill>
              <a:srgbClr val="F0BABA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rgbClr val="C12523"/>
                  </a:solidFill>
                  <a:effectLst/>
                  <a:latin typeface="Segoe UI" panose="020B0502040204020203" pitchFamily="34" charset="0"/>
                </a:rPr>
                <a:t>445 M$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E6FD1B-8483-1BA5-9E54-641314CFB714}"/>
                </a:ext>
              </a:extLst>
            </p:cNvPr>
            <p:cNvSpPr txBox="1"/>
            <p:nvPr/>
          </p:nvSpPr>
          <p:spPr>
            <a:xfrm>
              <a:off x="7766803" y="2698448"/>
              <a:ext cx="1134308" cy="307777"/>
            </a:xfrm>
            <a:prstGeom prst="rect">
              <a:avLst/>
            </a:prstGeom>
            <a:solidFill>
              <a:srgbClr val="FEE9BA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rgbClr val="F7BD39"/>
                  </a:solidFill>
                  <a:effectLst/>
                  <a:latin typeface="Segoe UI" panose="020B0502040204020203" pitchFamily="34" charset="0"/>
                </a:rPr>
                <a:t>460 M$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232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Prévisions des dépenses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Les prévisions des dépenses sur 100 ans sont utiles pour donner une idée de l’envergure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Les prévisions des dépenses et les prévisions de contribution à la réserve révèlent un déficit de financement à long terme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Peut démontrer des périodes de remplacement concentré des infrastructures </a:t>
            </a:r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pPr lvl="1" algn="l" rtl="0"/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Prévisions des dépenses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lvl="1" algn="l" rtl="0"/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F904E5-4AC6-44E7-AF55-1B323ADAB55D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89125846"/>
              </p:ext>
            </p:extLst>
          </p:nvPr>
        </p:nvGraphicFramePr>
        <p:xfrm>
          <a:off x="758162" y="1690688"/>
          <a:ext cx="9909838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14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Prévisions des réserves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La préparation des prévisions des réserves permet de déterminer si les contributions aux réserves actuelles ou proposées couvrent les dépenses prévues sur 100 ans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Le fait de ne pas couvrir les dépenses sur 100 ans se traduira par une prévision de réserve négative</a:t>
            </a:r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pPr lvl="1" algn="l" rtl="0"/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Prévisions des réserves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pPr lvl="1" algn="l" rtl="0"/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DAB136-CBEF-B849-ECC7-9D5B59D3C340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3128573"/>
              </p:ext>
            </p:extLst>
          </p:nvPr>
        </p:nvGraphicFramePr>
        <p:xfrm>
          <a:off x="614248" y="1408826"/>
          <a:ext cx="10697032" cy="413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81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Prévisions des réserves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Exercice 4</a:t>
            </a:r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pPr lvl="1" algn="l" rtl="0"/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9" y="365125"/>
            <a:ext cx="8372476" cy="2159000"/>
          </a:xfrm>
        </p:spPr>
        <p:txBody>
          <a:bodyPr>
            <a:normAutofit/>
          </a:bodyPr>
          <a:lstStyle/>
          <a:p>
            <a:pPr algn="l" rtl="0"/>
            <a:r>
              <a:rPr lang="fr-ca" sz="5000" b="1" i="0" u="none" baseline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 1 :</a:t>
            </a:r>
            <a:r>
              <a:rPr lang="fr-ca" sz="5000" b="1" i="0" u="none" baseline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5000" b="1" i="0" u="none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fr-ca" sz="5000" b="1">
              <a:solidFill>
                <a:schemeClr val="accent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0B3E8A-D761-20A9-7AE1-5F184245F82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2864" y="2368152"/>
            <a:ext cx="5010151" cy="3228975"/>
          </a:xfrm>
          <a:prstGeom prst="roundRect">
            <a:avLst/>
          </a:prstGeom>
          <a:gradFill>
            <a:gsLst>
              <a:gs pos="18000">
                <a:schemeClr val="accent1">
                  <a:lumMod val="5000"/>
                  <a:lumOff val="95000"/>
                  <a:alpha val="60000"/>
                </a:schemeClr>
              </a:gs>
              <a:gs pos="83000">
                <a:schemeClr val="accent1">
                  <a:lumMod val="45000"/>
                  <a:lumOff val="55000"/>
                  <a:alpha val="20000"/>
                </a:schemeClr>
              </a:gs>
              <a:gs pos="83000">
                <a:schemeClr val="accent1">
                  <a:lumMod val="45000"/>
                  <a:lumOff val="55000"/>
                  <a:alpha val="36000"/>
                </a:schemeClr>
              </a:gs>
              <a:gs pos="100000">
                <a:schemeClr val="accent1">
                  <a:lumMod val="30000"/>
                  <a:lumOff val="70000"/>
                  <a:alpha val="2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09D61-3A14-582B-FAD6-EDA2791C80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37680" y="2368506"/>
            <a:ext cx="5011346" cy="3072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AD2CAF-87AD-5D3E-F7BE-9D9DBED194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4654" y="2598728"/>
            <a:ext cx="50113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85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Rendement des investissements et intérêts de la dette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Les prévisions des réserves devraient comprendre les rendements des investissements réalisés sur les soldes des réserves ou les intérêts de la dette nécessaires pour financer les déficits.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Les revenus des placements réalisés dans les réserves doivent être utilisés dans le fonds de réserve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La MFA dispose d’indices indicatifs pour les deux</a:t>
            </a:r>
          </a:p>
          <a:p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 dirty="0">
                <a:solidFill>
                  <a:srgbClr val="00B050"/>
                </a:solidFill>
              </a:rPr>
              <a:t>Rendement des investissements et intérêts de la dette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lvl="1" algn="l" rtl="0"/>
            <a:endParaRPr lang="fr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fr-ca" sz="35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2121C4-516E-8036-B725-96E4F1D57AD0}"/>
              </a:ext>
            </a:extLst>
          </p:cNvPr>
          <p:cNvGrpSpPr/>
          <p:nvPr/>
        </p:nvGrpSpPr>
        <p:grpSpPr>
          <a:xfrm>
            <a:off x="1088783" y="1822450"/>
            <a:ext cx="9606079" cy="3860472"/>
            <a:chOff x="1088783" y="1822450"/>
            <a:chExt cx="9606079" cy="38604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497DD2-3E8E-9E4C-AC45-49A16049CF51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783" y="1822450"/>
              <a:ext cx="9606079" cy="386047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5A3914-4291-B501-8E66-238BAE19FCEC}"/>
                </a:ext>
              </a:extLst>
            </p:cNvPr>
            <p:cNvSpPr txBox="1"/>
            <p:nvPr/>
          </p:nvSpPr>
          <p:spPr>
            <a:xfrm>
              <a:off x="2057400" y="1956816"/>
              <a:ext cx="8412480" cy="384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Prévisions de réserves : Modèles de financement durables ou non durables</a:t>
              </a:r>
              <a:endParaRPr lang="en-CA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D732E5-3B66-D1F3-B483-22A230DE00EB}"/>
                </a:ext>
              </a:extLst>
            </p:cNvPr>
            <p:cNvSpPr txBox="1"/>
            <p:nvPr/>
          </p:nvSpPr>
          <p:spPr>
            <a:xfrm rot="16200000">
              <a:off x="884113" y="2642616"/>
              <a:ext cx="1028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Millions $</a:t>
              </a:r>
              <a:endParaRPr lang="en-CA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F1D89D-0DD3-A668-1038-ED804D14D7D1}"/>
                </a:ext>
              </a:extLst>
            </p:cNvPr>
            <p:cNvSpPr txBox="1"/>
            <p:nvPr/>
          </p:nvSpPr>
          <p:spPr>
            <a:xfrm>
              <a:off x="2408112" y="5336582"/>
              <a:ext cx="355834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Solde de la réserve avec un financement annuel durable</a:t>
              </a:r>
              <a:endParaRPr lang="en-CA" sz="1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1F1A6D-4BA1-DF68-6E18-D3657C982E74}"/>
                </a:ext>
              </a:extLst>
            </p:cNvPr>
            <p:cNvSpPr txBox="1"/>
            <p:nvPr/>
          </p:nvSpPr>
          <p:spPr>
            <a:xfrm>
              <a:off x="6439092" y="5343940"/>
              <a:ext cx="393934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Solde de la réserve avec un financement annuel non durable</a:t>
              </a:r>
              <a:endParaRPr lang="en-CA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87E345-3005-EA7A-4A98-FC6B3BEF2F8C}"/>
                </a:ext>
              </a:extLst>
            </p:cNvPr>
            <p:cNvSpPr txBox="1"/>
            <p:nvPr/>
          </p:nvSpPr>
          <p:spPr>
            <a:xfrm>
              <a:off x="3125470" y="4761283"/>
              <a:ext cx="192786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100" dirty="0"/>
                <a:t>Moment où les investissements</a:t>
              </a:r>
            </a:p>
            <a:p>
              <a:r>
                <a:rPr lang="fr-FR" sz="1100" dirty="0"/>
                <a:t>peuvent être rentabilisés</a:t>
              </a:r>
              <a:endParaRPr lang="en-CA" sz="11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5F164E-8439-F49B-CFCE-11EBCB735606}"/>
                </a:ext>
              </a:extLst>
            </p:cNvPr>
            <p:cNvSpPr txBox="1"/>
            <p:nvPr/>
          </p:nvSpPr>
          <p:spPr>
            <a:xfrm>
              <a:off x="5966460" y="4885322"/>
              <a:ext cx="14249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100" dirty="0"/>
                <a:t>Recours à l’endettement</a:t>
              </a:r>
            </a:p>
            <a:p>
              <a:r>
                <a:rPr lang="fr-FR" sz="1100" dirty="0"/>
                <a:t>nécessaire (2095)</a:t>
              </a:r>
              <a:endParaRPr lang="en-CA" sz="11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E9225A-8B4B-F4A0-997F-6D6A694E6DE5}"/>
                </a:ext>
              </a:extLst>
            </p:cNvPr>
            <p:cNvSpPr txBox="1"/>
            <p:nvPr/>
          </p:nvSpPr>
          <p:spPr>
            <a:xfrm>
              <a:off x="7610233" y="4881144"/>
              <a:ext cx="17369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100" dirty="0"/>
                <a:t>Valeur nécessaire du principal</a:t>
              </a:r>
            </a:p>
            <a:p>
              <a:r>
                <a:rPr lang="fr-FR" sz="1100" dirty="0"/>
                <a:t>de la dette : 17,1 M$</a:t>
              </a:r>
              <a:endParaRPr lang="en-CA" sz="11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6C5073-BFA6-06AA-4009-04A900DAD636}"/>
                </a:ext>
              </a:extLst>
            </p:cNvPr>
            <p:cNvSpPr txBox="1"/>
            <p:nvPr/>
          </p:nvSpPr>
          <p:spPr>
            <a:xfrm>
              <a:off x="1642302" y="2401906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30 $</a:t>
              </a:r>
              <a:endParaRPr lang="en-CA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7E12BB-F46D-5C75-DF60-72FB1B6D31F2}"/>
                </a:ext>
              </a:extLst>
            </p:cNvPr>
            <p:cNvSpPr txBox="1"/>
            <p:nvPr/>
          </p:nvSpPr>
          <p:spPr>
            <a:xfrm>
              <a:off x="1642302" y="2659048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25 $</a:t>
              </a:r>
              <a:endParaRPr lang="en-CA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100B9C-02FB-49A9-2299-E4622248BD98}"/>
                </a:ext>
              </a:extLst>
            </p:cNvPr>
            <p:cNvSpPr txBox="1"/>
            <p:nvPr/>
          </p:nvSpPr>
          <p:spPr>
            <a:xfrm>
              <a:off x="1642302" y="2916190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20 $</a:t>
              </a:r>
              <a:endParaRPr lang="en-CA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A3F29-DC23-0487-6EEA-0239BF788443}"/>
                </a:ext>
              </a:extLst>
            </p:cNvPr>
            <p:cNvSpPr txBox="1"/>
            <p:nvPr/>
          </p:nvSpPr>
          <p:spPr>
            <a:xfrm>
              <a:off x="1642302" y="3173332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15 $</a:t>
              </a:r>
              <a:endParaRPr lang="en-CA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E27700-E8FC-B9B2-E29A-FA6AC6EB7413}"/>
                </a:ext>
              </a:extLst>
            </p:cNvPr>
            <p:cNvSpPr txBox="1"/>
            <p:nvPr/>
          </p:nvSpPr>
          <p:spPr>
            <a:xfrm>
              <a:off x="1642302" y="3430474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10 $</a:t>
              </a:r>
              <a:endParaRPr lang="en-CA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A7CDC7-F248-8FBB-8576-84F3B62A1A2C}"/>
                </a:ext>
              </a:extLst>
            </p:cNvPr>
            <p:cNvSpPr txBox="1"/>
            <p:nvPr/>
          </p:nvSpPr>
          <p:spPr>
            <a:xfrm>
              <a:off x="1642302" y="3687616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5 $</a:t>
              </a:r>
              <a:endParaRPr lang="en-CA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B7DDCE-7903-A334-36E0-AD9D97B8EE44}"/>
                </a:ext>
              </a:extLst>
            </p:cNvPr>
            <p:cNvSpPr txBox="1"/>
            <p:nvPr/>
          </p:nvSpPr>
          <p:spPr>
            <a:xfrm>
              <a:off x="1642302" y="3944758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- $</a:t>
              </a:r>
              <a:endParaRPr lang="en-CA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A61634-6680-8469-A277-AC570CCE26F3}"/>
                </a:ext>
              </a:extLst>
            </p:cNvPr>
            <p:cNvSpPr txBox="1"/>
            <p:nvPr/>
          </p:nvSpPr>
          <p:spPr>
            <a:xfrm>
              <a:off x="1642302" y="4201900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(5) $</a:t>
              </a:r>
              <a:endParaRPr lang="en-CA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94CDF4-2EAF-848F-04F8-731E693CD9BB}"/>
                </a:ext>
              </a:extLst>
            </p:cNvPr>
            <p:cNvSpPr txBox="1"/>
            <p:nvPr/>
          </p:nvSpPr>
          <p:spPr>
            <a:xfrm>
              <a:off x="1528672" y="4459042"/>
              <a:ext cx="46776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(10) $</a:t>
              </a:r>
              <a:endParaRPr lang="en-CA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1E2603-17BA-97F5-453D-076D0BD1E889}"/>
                </a:ext>
              </a:extLst>
            </p:cNvPr>
            <p:cNvSpPr txBox="1"/>
            <p:nvPr/>
          </p:nvSpPr>
          <p:spPr>
            <a:xfrm>
              <a:off x="1528672" y="4716184"/>
              <a:ext cx="46776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(15) $</a:t>
              </a:r>
              <a:endParaRPr lang="en-CA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7F05B8-7BF2-34AD-0037-784E2CF8BE73}"/>
                </a:ext>
              </a:extLst>
            </p:cNvPr>
            <p:cNvSpPr txBox="1"/>
            <p:nvPr/>
          </p:nvSpPr>
          <p:spPr>
            <a:xfrm>
              <a:off x="1528672" y="4973328"/>
              <a:ext cx="46776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(20) $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882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Rendement des investissements et intérêts de la dette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Démonstration de l’outil d’amortissement de la dette de la MFA</a:t>
            </a: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69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Écart de financement sur 100 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Deux méthodes de calcul :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(Financement annuel durable - financement annuel actuel) x</a:t>
            </a:r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100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Total du solde des réserves prévu dans 100 ans en utilisant les contributions aux réserves durables </a:t>
            </a:r>
            <a:r>
              <a:rPr lang="fr-ca" sz="2700" b="1" i="0" u="none" baseline="0">
                <a:solidFill>
                  <a:schemeClr val="bg2">
                    <a:lumMod val="50000"/>
                  </a:schemeClr>
                </a:solidFill>
              </a:rPr>
              <a:t>MOINS</a:t>
            </a:r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 le total du solde des réserves prévu dans 100 ans en utilisant les contributions aux réserves actuelles </a:t>
            </a:r>
          </a:p>
          <a:p>
            <a:pPr lvl="1" algn="l" rtl="0"/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Écart de financement sur 100 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lvl="1" algn="l" rtl="0"/>
            <a:endParaRPr lang="fr-ca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fr-ca" sz="35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5B8C51-350E-FD2A-B200-6C709D6502E0}"/>
              </a:ext>
            </a:extLst>
          </p:cNvPr>
          <p:cNvGrpSpPr/>
          <p:nvPr/>
        </p:nvGrpSpPr>
        <p:grpSpPr>
          <a:xfrm>
            <a:off x="1113240" y="1690688"/>
            <a:ext cx="9679174" cy="3879795"/>
            <a:chOff x="1113240" y="1690688"/>
            <a:chExt cx="9679174" cy="38797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5D9512-1D88-5F04-02D7-250CF7FCCD3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13240" y="1690688"/>
              <a:ext cx="9679174" cy="38797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0BA78F-3683-0529-3129-F4FB57D7124E}"/>
                </a:ext>
              </a:extLst>
            </p:cNvPr>
            <p:cNvSpPr txBox="1"/>
            <p:nvPr/>
          </p:nvSpPr>
          <p:spPr>
            <a:xfrm>
              <a:off x="2066730" y="1927433"/>
              <a:ext cx="8412480" cy="384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Prévisions de réserves : Modèles de financement durables ou non durables</a:t>
              </a:r>
              <a:endParaRPr lang="en-CA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D6086F-DE70-A7C3-E284-10C980C8A54F}"/>
                </a:ext>
              </a:extLst>
            </p:cNvPr>
            <p:cNvSpPr txBox="1"/>
            <p:nvPr/>
          </p:nvSpPr>
          <p:spPr>
            <a:xfrm rot="16200000">
              <a:off x="937136" y="2612750"/>
              <a:ext cx="1028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Millions $</a:t>
              </a:r>
              <a:endParaRPr lang="en-CA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C09A2F-5319-ABF4-8A12-2B93A9D160BB}"/>
                </a:ext>
              </a:extLst>
            </p:cNvPr>
            <p:cNvSpPr txBox="1"/>
            <p:nvPr/>
          </p:nvSpPr>
          <p:spPr>
            <a:xfrm>
              <a:off x="2484312" y="5169632"/>
              <a:ext cx="355834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Solde de la réserve avec un financement annuel durable</a:t>
              </a:r>
              <a:endParaRPr lang="en-CA" sz="1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859C1D-F74C-AC94-74A4-61842AEE9115}"/>
                </a:ext>
              </a:extLst>
            </p:cNvPr>
            <p:cNvSpPr txBox="1"/>
            <p:nvPr/>
          </p:nvSpPr>
          <p:spPr>
            <a:xfrm>
              <a:off x="6494142" y="5169632"/>
              <a:ext cx="393934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dirty="0"/>
                <a:t>Solde de la réserve avec un financement annuel non durable</a:t>
              </a:r>
              <a:endParaRPr lang="en-CA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882014-1407-A8CE-A15B-AAD21873BFD1}"/>
                </a:ext>
              </a:extLst>
            </p:cNvPr>
            <p:cNvSpPr txBox="1"/>
            <p:nvPr/>
          </p:nvSpPr>
          <p:spPr>
            <a:xfrm>
              <a:off x="2484312" y="3482755"/>
              <a:ext cx="31163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400" b="1" dirty="0"/>
                <a:t>Valeur totale de l’écart de financement : 24,8 M$</a:t>
              </a:r>
              <a:endParaRPr lang="en-CA" sz="14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7AF14E-B4D2-7922-6EBB-A4B9DB36DA8F}"/>
                </a:ext>
              </a:extLst>
            </p:cNvPr>
            <p:cNvSpPr txBox="1"/>
            <p:nvPr/>
          </p:nvSpPr>
          <p:spPr>
            <a:xfrm>
              <a:off x="1699456" y="2301893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/>
                <a:t>30 $</a:t>
              </a:r>
              <a:endParaRPr lang="en-CA" sz="1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FF7463-C473-A8BA-C6C9-CA8DCED585EB}"/>
                </a:ext>
              </a:extLst>
            </p:cNvPr>
            <p:cNvSpPr txBox="1"/>
            <p:nvPr/>
          </p:nvSpPr>
          <p:spPr>
            <a:xfrm>
              <a:off x="1699456" y="2555701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/>
                <a:t>25 $</a:t>
              </a:r>
              <a:endParaRPr lang="en-CA" sz="1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78E43F-20DA-CB1E-1525-6034F752C09F}"/>
                </a:ext>
              </a:extLst>
            </p:cNvPr>
            <p:cNvSpPr txBox="1"/>
            <p:nvPr/>
          </p:nvSpPr>
          <p:spPr>
            <a:xfrm>
              <a:off x="1699456" y="2809509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/>
                <a:t>20 $</a:t>
              </a:r>
              <a:endParaRPr lang="en-CA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97D692-89AB-0786-6B13-2DA927074963}"/>
                </a:ext>
              </a:extLst>
            </p:cNvPr>
            <p:cNvSpPr txBox="1"/>
            <p:nvPr/>
          </p:nvSpPr>
          <p:spPr>
            <a:xfrm>
              <a:off x="1699456" y="3063317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/>
                <a:t>15 $</a:t>
              </a:r>
              <a:endParaRPr lang="en-CA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FDEDF2-0D6A-336F-5B15-4B839104227E}"/>
                </a:ext>
              </a:extLst>
            </p:cNvPr>
            <p:cNvSpPr txBox="1"/>
            <p:nvPr/>
          </p:nvSpPr>
          <p:spPr>
            <a:xfrm>
              <a:off x="1699456" y="3317125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/>
                <a:t>10 $</a:t>
              </a:r>
              <a:endParaRPr lang="en-CA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3B65CB-4414-74EC-45AA-161A618407B8}"/>
                </a:ext>
              </a:extLst>
            </p:cNvPr>
            <p:cNvSpPr txBox="1"/>
            <p:nvPr/>
          </p:nvSpPr>
          <p:spPr>
            <a:xfrm>
              <a:off x="1699456" y="3570933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/>
                <a:t>5 $</a:t>
              </a:r>
              <a:endParaRPr lang="en-CA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7D5B60-313D-879A-350C-F2FD1DEA0CAE}"/>
                </a:ext>
              </a:extLst>
            </p:cNvPr>
            <p:cNvSpPr txBox="1"/>
            <p:nvPr/>
          </p:nvSpPr>
          <p:spPr>
            <a:xfrm>
              <a:off x="1699456" y="3824741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/>
                <a:t>- $</a:t>
              </a:r>
              <a:endParaRPr lang="en-CA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16B6D5-A86A-4243-0E18-315ABD0C9EC5}"/>
                </a:ext>
              </a:extLst>
            </p:cNvPr>
            <p:cNvSpPr txBox="1"/>
            <p:nvPr/>
          </p:nvSpPr>
          <p:spPr>
            <a:xfrm>
              <a:off x="1699456" y="4078549"/>
              <a:ext cx="35413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/>
                <a:t>(5) $</a:t>
              </a:r>
              <a:endParaRPr lang="en-CA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6B26E-AEBF-BE0F-2A98-DDE5A05487FF}"/>
                </a:ext>
              </a:extLst>
            </p:cNvPr>
            <p:cNvSpPr txBox="1"/>
            <p:nvPr/>
          </p:nvSpPr>
          <p:spPr>
            <a:xfrm>
              <a:off x="1585826" y="4332357"/>
              <a:ext cx="46776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/>
                <a:t>(10) $</a:t>
              </a:r>
              <a:endParaRPr lang="en-CA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0182A6-A57C-4D04-82B4-27D5DDA92663}"/>
                </a:ext>
              </a:extLst>
            </p:cNvPr>
            <p:cNvSpPr txBox="1"/>
            <p:nvPr/>
          </p:nvSpPr>
          <p:spPr>
            <a:xfrm>
              <a:off x="1585826" y="4586165"/>
              <a:ext cx="46776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/>
                <a:t>(15) $</a:t>
              </a:r>
              <a:endParaRPr lang="en-CA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D280B2-5DE4-7F20-B297-712006BCDEB0}"/>
                </a:ext>
              </a:extLst>
            </p:cNvPr>
            <p:cNvSpPr txBox="1"/>
            <p:nvPr/>
          </p:nvSpPr>
          <p:spPr>
            <a:xfrm>
              <a:off x="1585826" y="4839974"/>
              <a:ext cx="467768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1200" dirty="0"/>
                <a:t>(20) $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1487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9" y="365125"/>
            <a:ext cx="9717912" cy="1126218"/>
          </a:xfrm>
        </p:spPr>
        <p:txBody>
          <a:bodyPr>
            <a:normAutofit fontScale="90000"/>
          </a:bodyPr>
          <a:lstStyle/>
          <a:p>
            <a:pPr algn="l" rtl="0"/>
            <a:r>
              <a:rPr lang="fr-ca" sz="5000" b="1" i="0" u="none" baseline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 5 :</a:t>
            </a:r>
            <a:r>
              <a:rPr lang="fr-ca" sz="5000" b="1" i="0" u="none" baseline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5000" b="1" i="0" u="none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OPTIONS DE FINANCEMENT</a:t>
            </a:r>
            <a:endParaRPr lang="fr-ca" sz="5000" b="1">
              <a:solidFill>
                <a:schemeClr val="accent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550511-13E8-3D48-CD31-5D079B00DC3D}"/>
              </a:ext>
            </a:extLst>
          </p:cNvPr>
          <p:cNvGrpSpPr/>
          <p:nvPr/>
        </p:nvGrpSpPr>
        <p:grpSpPr>
          <a:xfrm>
            <a:off x="2128202" y="1491343"/>
            <a:ext cx="7158673" cy="4242707"/>
            <a:chOff x="2128202" y="1491343"/>
            <a:chExt cx="7158673" cy="42427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ED57A6-4C33-E752-1CD9-0851BBA7B3A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128202" y="1491343"/>
              <a:ext cx="7158673" cy="4242707"/>
            </a:xfrm>
            <a:prstGeom prst="rec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A15442-0E2C-C321-3313-4D4C1588BFF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391710" y="1846977"/>
              <a:ext cx="6435533" cy="343939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8CFA53-A148-403B-F29E-8CA6C1209CA6}"/>
                </a:ext>
              </a:extLst>
            </p:cNvPr>
            <p:cNvSpPr txBox="1"/>
            <p:nvPr/>
          </p:nvSpPr>
          <p:spPr>
            <a:xfrm>
              <a:off x="3511550" y="1955800"/>
              <a:ext cx="43053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Financement du remplacement des actifs en % du financement durable estimé</a:t>
              </a:r>
              <a:endParaRPr lang="en-CA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FC174E-42AC-5A9F-F93E-1678DB1566DD}"/>
                </a:ext>
              </a:extLst>
            </p:cNvPr>
            <p:cNvSpPr txBox="1"/>
            <p:nvPr/>
          </p:nvSpPr>
          <p:spPr>
            <a:xfrm rot="16200000">
              <a:off x="2280374" y="2911306"/>
              <a:ext cx="8953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200" dirty="0"/>
                <a:t>Million $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E06677-A07F-56ED-678A-FB9DA7CA6D3C}"/>
                </a:ext>
              </a:extLst>
            </p:cNvPr>
            <p:cNvSpPr txBox="1"/>
            <p:nvPr/>
          </p:nvSpPr>
          <p:spPr>
            <a:xfrm>
              <a:off x="4451350" y="4940300"/>
              <a:ext cx="102235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1100" dirty="0"/>
                <a:t>Financement </a:t>
              </a:r>
              <a:r>
                <a:rPr lang="en-CA" sz="1100" dirty="0" err="1"/>
                <a:t>réel</a:t>
              </a:r>
              <a:endParaRPr lang="en-CA" sz="11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434325-D698-E101-D0FD-34C9D8BA1E29}"/>
                </a:ext>
              </a:extLst>
            </p:cNvPr>
            <p:cNvSpPr txBox="1"/>
            <p:nvPr/>
          </p:nvSpPr>
          <p:spPr>
            <a:xfrm>
              <a:off x="5720238" y="4940300"/>
              <a:ext cx="130921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1100" dirty="0"/>
                <a:t>Financement durable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3951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Élaboration d’options de financement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825625"/>
            <a:ext cx="10956403" cy="4351338"/>
          </a:xfrm>
        </p:spPr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Doit être élaboré par le service public et conformément à la politique relative aux frais d’utilisation de l’organisation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Votre organisation finance-t-elle toutes les dépenses liées à l’eau par l’intermédiaire d’un service d’eau? Ou s’agit-il d’un</a:t>
            </a:r>
            <a:r>
              <a:rPr lang="fr-ca" sz="3100" b="0" i="0" u="none">
                <a:solidFill>
                  <a:schemeClr val="bg2">
                    <a:lumMod val="50000"/>
                  </a:schemeClr>
                </a:solidFill>
              </a:rPr>
              <a:t> service </a:t>
            </a:r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partiellement financé</a:t>
            </a:r>
            <a:r>
              <a:rPr lang="fr-ca" sz="3100" b="0" i="0" u="none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par l’impôt?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Nécessité d’inclure les rendements des investissements réalisés au sein du service public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Consultez l’exercice 5</a:t>
            </a: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Revenus provenant de changements non liés au marché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C0A2F8-1E84-251D-DE2C-B689705CA80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7717747"/>
              </p:ext>
            </p:extLst>
          </p:nvPr>
        </p:nvGraphicFramePr>
        <p:xfrm>
          <a:off x="365125" y="2332038"/>
          <a:ext cx="649287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BE4ECD-9208-8C16-DCCF-4776EDC2E91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49736715"/>
              </p:ext>
            </p:extLst>
          </p:nvPr>
        </p:nvGraphicFramePr>
        <p:xfrm>
          <a:off x="5175250" y="3506788"/>
          <a:ext cx="649287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3A830D-5328-3DB9-B0FD-2A468ABE38B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4501" y="1712944"/>
            <a:ext cx="1109999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fr-ca" sz="4000" b="0" i="0" u="none" baseline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F5FD90-8995-C917-C4BB-D28A4598777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09563" y="1712944"/>
            <a:ext cx="1109999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fr-ca" sz="4000" b="0" i="0" u="none" baseline="0">
                <a:solidFill>
                  <a:srgbClr val="00B050"/>
                </a:solidFill>
              </a:rPr>
              <a:t>+$$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9AFD87-967B-B22C-4274-BCC2A6A254B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414625" y="1712944"/>
            <a:ext cx="1443375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fr-ca" sz="4000" b="0" i="0" u="none" baseline="0">
                <a:solidFill>
                  <a:srgbClr val="00B050"/>
                </a:solidFill>
              </a:rPr>
              <a:t>+$$$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43C2BE-3C60-F225-B10F-105F9A3852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94937" y="4832351"/>
            <a:ext cx="1109999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fr-ca" sz="4000" b="0" i="0" u="none" baseline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79CF36-D49C-5A5F-DCE3-22A6A433DDA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699999" y="4832351"/>
            <a:ext cx="1109999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fr-ca" sz="4000" b="0" i="0" u="none" baseline="0">
                <a:solidFill>
                  <a:srgbClr val="FF0000"/>
                </a:solidFill>
              </a:rPr>
              <a:t>-$$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C53C7C-E91A-A861-4011-B4E000E2749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105061" y="4832351"/>
            <a:ext cx="1443375" cy="102338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fr-ca" sz="4000" b="0" i="0" u="none" baseline="0">
                <a:solidFill>
                  <a:srgbClr val="FF0000"/>
                </a:solidFill>
              </a:rPr>
              <a:t>-$$$</a:t>
            </a:r>
          </a:p>
        </p:txBody>
      </p:sp>
    </p:spTree>
    <p:extLst>
      <p:ext uri="{BB962C8B-B14F-4D97-AF65-F5344CB8AC3E}">
        <p14:creationId xmlns:p14="http://schemas.microsoft.com/office/powerpoint/2010/main" val="8625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18ED3C-43CC-45A3-A0C1-CD6BEC18D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018ED3C-43CC-45A3-A0C1-CD6BEC18D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DF7CD-FB1A-4C18-A2EE-313138D3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7DDF7CD-FB1A-4C18-A2EE-313138D39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74C879-CAF3-4CFD-A210-7F841A0B2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574C879-CAF3-4CFD-A210-7F841A0B2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6DA244-7191-4115-84EC-67A0072CE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F6DA244-7191-4115-84EC-67A0072CE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A2855-2880-43AB-AC7B-F519C7E2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181A2855-2880-43AB-AC7B-F519C7E24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9EAD4A-D900-4DA7-A6F6-CF717C648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D9EAD4A-D900-4DA7-A6F6-CF717C648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EDA228-DBF6-4BAF-BC08-236FE601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D9EDA228-DBF6-4BAF-BC08-236FE601B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74C879-CAF3-4CFD-A210-7F841A0B2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3574C879-CAF3-4CFD-A210-7F841A0B2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6DA244-7191-4115-84EC-67A0072CE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CF6DA244-7191-4115-84EC-67A0072CE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1A2855-2880-43AB-AC7B-F519C7E2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181A2855-2880-43AB-AC7B-F519C7E24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6" grpId="0" uiExpand="1">
        <p:bldSub>
          <a:bldDgm bld="one"/>
        </p:bldSub>
      </p:bldGraphic>
      <p:bldP spid="10" grpId="0"/>
      <p:bldP spid="12" grpId="0"/>
      <p:bldP spid="13" grpId="0"/>
      <p:bldP spid="16" grpId="0"/>
      <p:bldP spid="17" grpId="0"/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8" y="365125"/>
            <a:ext cx="9829801" cy="1126218"/>
          </a:xfrm>
        </p:spPr>
        <p:txBody>
          <a:bodyPr>
            <a:normAutofit/>
          </a:bodyPr>
          <a:lstStyle/>
          <a:p>
            <a:pPr algn="l" rtl="0"/>
            <a:r>
              <a:rPr lang="fr-ca" sz="5000" b="1" i="0" u="none" baseline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 6 :</a:t>
            </a:r>
            <a:r>
              <a:rPr lang="fr-ca" sz="5000" b="1" i="0" u="none" baseline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5000" b="1" i="0" u="none" baseline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 DE SENSIBILITÉ</a:t>
            </a:r>
            <a:endParaRPr lang="fr-ca" sz="5000" b="1">
              <a:solidFill>
                <a:schemeClr val="accent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314DC6-CF23-D84C-3345-839BB0EE3765}"/>
              </a:ext>
            </a:extLst>
          </p:cNvPr>
          <p:cNvGrpSpPr/>
          <p:nvPr/>
        </p:nvGrpSpPr>
        <p:grpSpPr>
          <a:xfrm>
            <a:off x="3288865" y="1773351"/>
            <a:ext cx="4682134" cy="3773751"/>
            <a:chOff x="3288865" y="1773351"/>
            <a:chExt cx="4682134" cy="37737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D9B32B-5F1B-372D-051E-B9A3020E421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288865" y="1773351"/>
              <a:ext cx="4682134" cy="37737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BFD283-CE5F-D9A4-CC67-F16A65C877F2}"/>
                </a:ext>
              </a:extLst>
            </p:cNvPr>
            <p:cNvSpPr txBox="1"/>
            <p:nvPr/>
          </p:nvSpPr>
          <p:spPr>
            <a:xfrm>
              <a:off x="4775200" y="5248275"/>
              <a:ext cx="41275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900" dirty="0" err="1"/>
                <a:t>Actuel</a:t>
              </a:r>
              <a:endParaRPr lang="en-CA" sz="9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BB6F21-8ECC-64AE-7BD5-99829CFDCB34}"/>
                </a:ext>
              </a:extLst>
            </p:cNvPr>
            <p:cNvSpPr txBox="1"/>
            <p:nvPr/>
          </p:nvSpPr>
          <p:spPr>
            <a:xfrm>
              <a:off x="5318126" y="5248274"/>
              <a:ext cx="555624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900" dirty="0"/>
                <a:t>Durable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DCCD7C-3EAA-D484-71E5-72572970B2FB}"/>
                </a:ext>
              </a:extLst>
            </p:cNvPr>
            <p:cNvSpPr txBox="1"/>
            <p:nvPr/>
          </p:nvSpPr>
          <p:spPr>
            <a:xfrm>
              <a:off x="6029325" y="5248273"/>
              <a:ext cx="92075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900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FD5229-48F1-1DBB-BD73-8083AE4E0DE0}"/>
                </a:ext>
              </a:extLst>
            </p:cNvPr>
            <p:cNvSpPr txBox="1"/>
            <p:nvPr/>
          </p:nvSpPr>
          <p:spPr>
            <a:xfrm>
              <a:off x="6284914" y="5248273"/>
              <a:ext cx="66675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900" dirty="0"/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AF1DB1-DD37-F697-D49A-6141AE05D658}"/>
                </a:ext>
              </a:extLst>
            </p:cNvPr>
            <p:cNvSpPr txBox="1"/>
            <p:nvPr/>
          </p:nvSpPr>
          <p:spPr>
            <a:xfrm>
              <a:off x="6562728" y="5248273"/>
              <a:ext cx="66675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CA" sz="900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A8D057-6FBF-84B4-0BB7-42A0631F87F8}"/>
                </a:ext>
              </a:extLst>
            </p:cNvPr>
            <p:cNvSpPr txBox="1"/>
            <p:nvPr/>
          </p:nvSpPr>
          <p:spPr>
            <a:xfrm>
              <a:off x="3638550" y="4987288"/>
              <a:ext cx="32004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CA" sz="900" dirty="0"/>
                <a:t>- $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55F064-C465-C34C-28A4-22EFBCFC03F9}"/>
                </a:ext>
              </a:extLst>
            </p:cNvPr>
            <p:cNvSpPr txBox="1"/>
            <p:nvPr/>
          </p:nvSpPr>
          <p:spPr>
            <a:xfrm>
              <a:off x="3638550" y="1893568"/>
              <a:ext cx="32004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CA" sz="900" dirty="0"/>
                <a:t>4,5 $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D0EC0E-F048-DAE3-B613-94FD46F1C8D5}"/>
                </a:ext>
              </a:extLst>
            </p:cNvPr>
            <p:cNvSpPr txBox="1"/>
            <p:nvPr/>
          </p:nvSpPr>
          <p:spPr>
            <a:xfrm>
              <a:off x="3638550" y="2237315"/>
              <a:ext cx="32004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CA" sz="900" dirty="0"/>
                <a:t>4,0 $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88FFB1-D4F8-551A-6F3F-B0D4EF17C623}"/>
                </a:ext>
              </a:extLst>
            </p:cNvPr>
            <p:cNvSpPr txBox="1"/>
            <p:nvPr/>
          </p:nvSpPr>
          <p:spPr>
            <a:xfrm>
              <a:off x="3638550" y="2581062"/>
              <a:ext cx="32004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CA" sz="900" dirty="0"/>
                <a:t>3,5 $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5CC702-E9CD-948F-7D72-3512F72FD42E}"/>
                </a:ext>
              </a:extLst>
            </p:cNvPr>
            <p:cNvSpPr txBox="1"/>
            <p:nvPr/>
          </p:nvSpPr>
          <p:spPr>
            <a:xfrm>
              <a:off x="3638550" y="2924809"/>
              <a:ext cx="32004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CA" sz="900" dirty="0"/>
                <a:t>3,0 $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09D0FE-E699-033B-02EF-EFAE754C6286}"/>
                </a:ext>
              </a:extLst>
            </p:cNvPr>
            <p:cNvSpPr txBox="1"/>
            <p:nvPr/>
          </p:nvSpPr>
          <p:spPr>
            <a:xfrm>
              <a:off x="3638550" y="3268556"/>
              <a:ext cx="32004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CA" sz="900" dirty="0"/>
                <a:t>2,5 $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0404C5-F653-3FE1-5EB6-3C7C7D1ABB4B}"/>
                </a:ext>
              </a:extLst>
            </p:cNvPr>
            <p:cNvSpPr txBox="1"/>
            <p:nvPr/>
          </p:nvSpPr>
          <p:spPr>
            <a:xfrm>
              <a:off x="3638550" y="3612303"/>
              <a:ext cx="32004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CA" sz="900" dirty="0"/>
                <a:t>2,0 $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798F08-1C59-2C33-CE79-772695BC611B}"/>
                </a:ext>
              </a:extLst>
            </p:cNvPr>
            <p:cNvSpPr txBox="1"/>
            <p:nvPr/>
          </p:nvSpPr>
          <p:spPr>
            <a:xfrm>
              <a:off x="3638550" y="3956050"/>
              <a:ext cx="32004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CA" sz="900" dirty="0"/>
                <a:t>1,5 $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AF0388-3406-8124-4ED2-38DA25956045}"/>
                </a:ext>
              </a:extLst>
            </p:cNvPr>
            <p:cNvSpPr txBox="1"/>
            <p:nvPr/>
          </p:nvSpPr>
          <p:spPr>
            <a:xfrm>
              <a:off x="3638550" y="4299797"/>
              <a:ext cx="32004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CA" sz="900" dirty="0"/>
                <a:t>1,0 $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2446B9-CD95-BB24-97D7-8EA57282F588}"/>
                </a:ext>
              </a:extLst>
            </p:cNvPr>
            <p:cNvSpPr txBox="1"/>
            <p:nvPr/>
          </p:nvSpPr>
          <p:spPr>
            <a:xfrm>
              <a:off x="3638550" y="4643544"/>
              <a:ext cx="32004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CA" sz="900" dirty="0"/>
                <a:t>0,5 $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52179E-44BF-4BC3-D534-C3C5A60F411A}"/>
                </a:ext>
              </a:extLst>
            </p:cNvPr>
            <p:cNvSpPr txBox="1"/>
            <p:nvPr/>
          </p:nvSpPr>
          <p:spPr>
            <a:xfrm rot="16200000">
              <a:off x="3251687" y="2141933"/>
              <a:ext cx="6352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CA" sz="900" dirty="0"/>
                <a:t>Millions 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9601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Validation des résultats généraux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Les durées de vie utile et les coûts de remplacement pourront toujours être contestés.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Le fait qu’il existe un déficit de financement important n’est normalement pas contestable si une bonne analyse de sensibilité a été réalisée.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Des prévisions optimistes augmenteraient la durée de vie utile et réduiraient les coûts unitaires.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Des prévisions pessimistes réduiraient la durée de vie utile et augmenteraient les coûts unitaires.</a:t>
            </a:r>
            <a:endParaRPr lang="fr-ca" sz="31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9775-BBC4-F581-518B-B7737943079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Devoir de gérance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F7A6-AF40-753F-D45E-A870EE1E2DC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fr-ca" sz="3500" b="0" i="1" u="none" baseline="0">
                <a:solidFill>
                  <a:schemeClr val="bg2">
                    <a:lumMod val="50000"/>
                  </a:schemeClr>
                </a:solidFill>
              </a:rPr>
              <a:t>L’article 7 de la Charte des communautés stipule : « Les objectifs d’une municipalité comprennent [...] c) la gérance des actifs publics de sa collectivité. [traduction libre] »</a:t>
            </a:r>
          </a:p>
          <a:p>
            <a:pPr marL="0" indent="0" algn="l" rtl="0">
              <a:buNone/>
            </a:pPr>
            <a:endParaRPr lang="fr-ca" sz="3500" i="1">
              <a:solidFill>
                <a:schemeClr val="bg2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endParaRPr lang="fr-ca" sz="3500" i="1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352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Autres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Rendements des investissements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Intérêts de la dette</a:t>
            </a:r>
          </a:p>
          <a:p>
            <a:pPr lvl="1" algn="l" rtl="0"/>
            <a:r>
              <a:rPr lang="fr-ca" sz="3100" b="0" i="0" u="none" baseline="0">
                <a:solidFill>
                  <a:schemeClr val="bg2">
                    <a:lumMod val="50000"/>
                  </a:schemeClr>
                </a:solidFill>
              </a:rPr>
              <a:t>[démonstration de la programmation de la sensibilité dans la feuille de calcul de l’inventaire des actifs]</a:t>
            </a: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5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Autres variables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6EAC70-6E74-B597-4B6C-A5DDCA5266A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72086"/>
              </p:ext>
            </p:extLst>
          </p:nvPr>
        </p:nvGraphicFramePr>
        <p:xfrm>
          <a:off x="1157468" y="1320128"/>
          <a:ext cx="8727197" cy="3680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9217">
                  <a:extLst>
                    <a:ext uri="{9D8B030D-6E8A-4147-A177-3AD203B41FA5}">
                      <a16:colId xmlns:a16="http://schemas.microsoft.com/office/drawing/2014/main" val="72280803"/>
                    </a:ext>
                  </a:extLst>
                </a:gridCol>
                <a:gridCol w="1166960">
                  <a:extLst>
                    <a:ext uri="{9D8B030D-6E8A-4147-A177-3AD203B41FA5}">
                      <a16:colId xmlns:a16="http://schemas.microsoft.com/office/drawing/2014/main" val="3170246843"/>
                    </a:ext>
                  </a:extLst>
                </a:gridCol>
                <a:gridCol w="905483">
                  <a:extLst>
                    <a:ext uri="{9D8B030D-6E8A-4147-A177-3AD203B41FA5}">
                      <a16:colId xmlns:a16="http://schemas.microsoft.com/office/drawing/2014/main" val="2328061458"/>
                    </a:ext>
                  </a:extLst>
                </a:gridCol>
                <a:gridCol w="969989">
                  <a:extLst>
                    <a:ext uri="{9D8B030D-6E8A-4147-A177-3AD203B41FA5}">
                      <a16:colId xmlns:a16="http://schemas.microsoft.com/office/drawing/2014/main" val="2100197491"/>
                    </a:ext>
                  </a:extLst>
                </a:gridCol>
                <a:gridCol w="1166960">
                  <a:extLst>
                    <a:ext uri="{9D8B030D-6E8A-4147-A177-3AD203B41FA5}">
                      <a16:colId xmlns:a16="http://schemas.microsoft.com/office/drawing/2014/main" val="2404007370"/>
                    </a:ext>
                  </a:extLst>
                </a:gridCol>
                <a:gridCol w="1008588">
                  <a:extLst>
                    <a:ext uri="{9D8B030D-6E8A-4147-A177-3AD203B41FA5}">
                      <a16:colId xmlns:a16="http://schemas.microsoft.com/office/drawing/2014/main" val="3848014763"/>
                    </a:ext>
                  </a:extLst>
                </a:gridCol>
              </a:tblGrid>
              <a:tr h="39439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 dirty="0">
                          <a:effectLst/>
                        </a:rPr>
                        <a:t> 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Scénario B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 dirty="0">
                          <a:effectLst/>
                        </a:rPr>
                        <a:t>Scénario C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Scénario D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Scénario E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Scénario F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1719096564"/>
                  </a:ext>
                </a:extLst>
              </a:tr>
              <a:tr h="23315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Durée de vie utile des conduites d’égout sanitaire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+25 % NAMS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NAMS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NAMS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-10 % NAMS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-25 % NAMS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1482023573"/>
                  </a:ext>
                </a:extLst>
              </a:tr>
              <a:tr h="775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Durée de vie utile des conduites principales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+25 % NAMS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NAMS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NAMS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-10 % NAMS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-25 % NAMS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306512004"/>
                  </a:ext>
                </a:extLst>
              </a:tr>
              <a:tr h="14130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 dirty="0">
                          <a:effectLst/>
                        </a:rPr>
                        <a:t>% du rendement des investissements (moyen)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 dirty="0">
                          <a:effectLst/>
                        </a:rPr>
                        <a:t>3,5 %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 dirty="0">
                          <a:effectLst/>
                        </a:rPr>
                        <a:t>3,5 %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 dirty="0">
                          <a:effectLst/>
                        </a:rPr>
                        <a:t>3,5 %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 dirty="0">
                          <a:effectLst/>
                        </a:rPr>
                        <a:t>3,0 %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 dirty="0">
                          <a:effectLst/>
                        </a:rPr>
                        <a:t>2,5 %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3359857641"/>
                  </a:ext>
                </a:extLst>
              </a:tr>
              <a:tr h="21010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% d’intérêt de la dette (moyen)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2,5 %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2,5 %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3,0 %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3,5 %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3,5 %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113940080"/>
                  </a:ext>
                </a:extLst>
              </a:tr>
              <a:tr h="21010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Taux unitaires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-10 %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-10 %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S.O.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+10 %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+20 %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665520454"/>
                  </a:ext>
                </a:extLst>
              </a:tr>
              <a:tr h="21693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Financement annuel durable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9,1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10,6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11,9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12,6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13,2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2547493029"/>
                  </a:ext>
                </a:extLst>
              </a:tr>
              <a:tr h="21010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Écart de financement annuel ($)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2,5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4,0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5,3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6,0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6,6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2445009860"/>
                  </a:ext>
                </a:extLst>
              </a:tr>
              <a:tr h="21010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Écart de financement annuel (%)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27,4 %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37,8 %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44,5 %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47,6 %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50,0 %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1611697865"/>
                  </a:ext>
                </a:extLst>
              </a:tr>
              <a:tr h="21010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% de financement durable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72,5 %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62,3 %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55,5 %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52,4 %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50,0 %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2778969684"/>
                  </a:ext>
                </a:extLst>
              </a:tr>
              <a:tr h="42997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Écart cumulé de financement des infrastructures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186,7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205,2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234,7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258,1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299,1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2971177425"/>
                  </a:ext>
                </a:extLst>
              </a:tr>
              <a:tr h="1666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Infrastructure en retard de remplacement ($)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0,5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20,6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45,3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50,3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55,3 M$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4030229740"/>
                  </a:ext>
                </a:extLst>
              </a:tr>
              <a:tr h="42997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i="0" u="none" baseline="0">
                          <a:effectLst/>
                        </a:rPr>
                        <a:t>Infrastructure en retard de remplacement (%)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0,0 %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4,1 %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9,1 %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>
                          <a:effectLst/>
                        </a:rPr>
                        <a:t>10,1 %</a:t>
                      </a:r>
                      <a:endParaRPr lang="fr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400" b="0" i="0" u="none" baseline="0" dirty="0">
                          <a:effectLst/>
                        </a:rPr>
                        <a:t>11,1 %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4" marR="40054" marT="0" marB="0"/>
                </a:tc>
                <a:extLst>
                  <a:ext uri="{0D108BD9-81ED-4DB2-BD59-A6C34878D82A}">
                    <a16:rowId xmlns:a16="http://schemas.microsoft.com/office/drawing/2014/main" val="1970789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59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3055-F9D8-4437-B57A-DBCAD99E59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8" y="365125"/>
            <a:ext cx="10401301" cy="1126218"/>
          </a:xfrm>
        </p:spPr>
        <p:txBody>
          <a:bodyPr>
            <a:normAutofit fontScale="90000"/>
          </a:bodyPr>
          <a:lstStyle/>
          <a:p>
            <a:pPr algn="l" rtl="0"/>
            <a:r>
              <a:rPr lang="fr-ca" sz="5000" b="1" i="0" u="none" baseline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fr-CA" sz="5000" b="1" i="0" u="none" baseline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ca" sz="5000" b="1" i="0" u="none" baseline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 :</a:t>
            </a:r>
            <a:r>
              <a:rPr lang="fr-ca" sz="5000" b="1" i="0" u="none" baseline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5000" b="1" i="0" u="none" baseline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DES RÉSULTATS </a:t>
            </a:r>
            <a:endParaRPr lang="fr-ca" sz="5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30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Communication des résultats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81559"/>
            <a:ext cx="10515600" cy="4695404"/>
          </a:xfrm>
        </p:spPr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Un plan de gestion des actifs n’est pas efficace si les résultats ne sont pas bien communiqués à la gouvernance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Plan de communication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Plan de relations personnelles</a:t>
            </a:r>
          </a:p>
          <a:p>
            <a:pPr lvl="1" algn="l" rtl="0"/>
            <a:r>
              <a:rPr lang="fr-ca" sz="2300" b="0" i="0" u="none" baseline="0">
                <a:solidFill>
                  <a:schemeClr val="bg2">
                    <a:lumMod val="50000"/>
                  </a:schemeClr>
                </a:solidFill>
              </a:rPr>
              <a:t>Plan de médias sociaux</a:t>
            </a:r>
          </a:p>
          <a:p>
            <a:pPr lvl="1" algn="l" rtl="0"/>
            <a:r>
              <a:rPr lang="fr-ca" sz="2300" b="0" i="0" u="none" baseline="0">
                <a:solidFill>
                  <a:schemeClr val="bg2">
                    <a:lumMod val="50000"/>
                  </a:schemeClr>
                </a:solidFill>
              </a:rPr>
              <a:t>Vidéo</a:t>
            </a:r>
          </a:p>
          <a:p>
            <a:pPr lvl="1" algn="l" rtl="0"/>
            <a:r>
              <a:rPr lang="fr-ca" sz="2300" b="0" i="0" u="none" baseline="0">
                <a:solidFill>
                  <a:schemeClr val="bg2">
                    <a:lumMod val="50000"/>
                  </a:schemeClr>
                </a:solidFill>
              </a:rPr>
              <a:t>Communiqué de presse</a:t>
            </a:r>
          </a:p>
          <a:p>
            <a:pPr lvl="1" algn="l" rtl="0"/>
            <a:r>
              <a:rPr lang="fr-ca" sz="2300" b="0" i="0" u="none" baseline="0">
                <a:solidFill>
                  <a:schemeClr val="bg2">
                    <a:lumMod val="50000"/>
                  </a:schemeClr>
                </a:solidFill>
              </a:rPr>
              <a:t>Séance d’information sur la gouvernance</a:t>
            </a:r>
          </a:p>
          <a:p>
            <a:pPr lvl="1" algn="l" rtl="0"/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Communication des résultats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Rapport professionnel</a:t>
            </a:r>
          </a:p>
          <a:p>
            <a:pPr lvl="1" algn="l" rtl="0"/>
            <a:r>
              <a:rPr lang="fr-ca" sz="1900" b="0" i="0" u="none" baseline="0">
                <a:solidFill>
                  <a:schemeClr val="bg2">
                    <a:lumMod val="50000"/>
                  </a:schemeClr>
                </a:solidFill>
              </a:rPr>
              <a:t>Sommaire</a:t>
            </a:r>
          </a:p>
          <a:p>
            <a:pPr lvl="1" algn="l" rtl="0"/>
            <a:r>
              <a:rPr lang="fr-ca" sz="1900" b="0" i="0" u="none" baseline="0">
                <a:solidFill>
                  <a:schemeClr val="bg2">
                    <a:lumMod val="50000"/>
                  </a:schemeClr>
                </a:solidFill>
              </a:rPr>
              <a:t>Éléments visuels intuitifs</a:t>
            </a:r>
          </a:p>
          <a:p>
            <a:pPr lvl="1" algn="l" rtl="0"/>
            <a:r>
              <a:rPr lang="fr-ca" sz="1900" b="0" i="0" u="none" baseline="0">
                <a:solidFill>
                  <a:schemeClr val="bg2">
                    <a:lumMod val="50000"/>
                  </a:schemeClr>
                </a:solidFill>
              </a:rPr>
              <a:t>Présentation logique</a:t>
            </a:r>
          </a:p>
          <a:p>
            <a:pPr lvl="1" algn="l" rtl="0"/>
            <a:r>
              <a:rPr lang="fr-ca" sz="1900" b="0" i="0" u="none" baseline="0">
                <a:solidFill>
                  <a:schemeClr val="bg2">
                    <a:lumMod val="50000"/>
                  </a:schemeClr>
                </a:solidFill>
              </a:rPr>
              <a:t>Terminologie et </a:t>
            </a:r>
            <a:r>
              <a:rPr lang="fr-ca" sz="1900">
                <a:solidFill>
                  <a:schemeClr val="bg2">
                    <a:lumMod val="50000"/>
                  </a:schemeClr>
                </a:solidFill>
              </a:rPr>
              <a:t>formulations clés</a:t>
            </a:r>
            <a:endParaRPr lang="fr-ca" sz="1900" b="0" i="0" u="none" baseline="0">
              <a:solidFill>
                <a:schemeClr val="bg2">
                  <a:lumMod val="50000"/>
                </a:schemeClr>
              </a:solidFill>
            </a:endParaRPr>
          </a:p>
          <a:p>
            <a:pPr lvl="1" algn="l" rtl="0"/>
            <a:r>
              <a:rPr lang="fr-ca" sz="1900" b="0" i="0" u="none" baseline="0">
                <a:solidFill>
                  <a:schemeClr val="bg2">
                    <a:lumMod val="50000"/>
                  </a:schemeClr>
                </a:solidFill>
              </a:rPr>
              <a:t>Stratégie de marque</a:t>
            </a:r>
          </a:p>
          <a:p>
            <a:pPr lvl="1" algn="l" rtl="0"/>
            <a:r>
              <a:rPr lang="fr-ca" sz="1900" b="0" i="0" u="none" baseline="0">
                <a:solidFill>
                  <a:schemeClr val="bg2">
                    <a:lumMod val="50000"/>
                  </a:schemeClr>
                </a:solidFill>
              </a:rPr>
              <a:t>Relecture professionnelle</a:t>
            </a:r>
          </a:p>
          <a:p>
            <a:pPr lvl="1" algn="l" rtl="0"/>
            <a:endParaRPr lang="fr-ca" sz="3100">
              <a:solidFill>
                <a:schemeClr val="bg2">
                  <a:lumMod val="50000"/>
                </a:schemeClr>
              </a:solidFill>
            </a:endParaRP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Sommaire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82556"/>
            <a:ext cx="10515600" cy="4351338"/>
          </a:xfrm>
        </p:spPr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Introduction</a:t>
            </a:r>
          </a:p>
          <a:p>
            <a:pPr algn="l" rtl="0"/>
            <a:r>
              <a:rPr lang="fr-ca" sz="3500">
                <a:solidFill>
                  <a:schemeClr val="bg2">
                    <a:lumMod val="50000"/>
                  </a:schemeClr>
                </a:solidFill>
              </a:rPr>
              <a:t>Objectif</a:t>
            </a:r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 du plan</a:t>
            </a:r>
          </a:p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Principales constatations</a:t>
            </a:r>
          </a:p>
          <a:p>
            <a:pPr lvl="1" algn="l" rtl="0"/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Valeur des actifs</a:t>
            </a:r>
          </a:p>
          <a:p>
            <a:pPr lvl="1" algn="l" rtl="0"/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État des infrastructures</a:t>
            </a:r>
          </a:p>
          <a:p>
            <a:pPr lvl="1" algn="l" rtl="0"/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Financement annuel par rapport au financement durable</a:t>
            </a:r>
          </a:p>
          <a:p>
            <a:pPr lvl="1" algn="l" rtl="0"/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Résultats de l’analyse de sensibilité</a:t>
            </a:r>
          </a:p>
          <a:p>
            <a:pPr lvl="1" algn="l" rtl="0"/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Écart de financement cumulé</a:t>
            </a: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338C-1F8F-30CA-E167-2FE4F0E4A5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Sommaire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E521-DCE0-B820-97AC-189391D538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algn="l" rtl="0"/>
            <a:r>
              <a:rPr lang="fr-ca" sz="3500" b="0" i="0" u="none" baseline="0">
                <a:solidFill>
                  <a:schemeClr val="bg2">
                    <a:lumMod val="50000"/>
                  </a:schemeClr>
                </a:solidFill>
              </a:rPr>
              <a:t>Principales recommandations</a:t>
            </a:r>
          </a:p>
          <a:p>
            <a:pPr lvl="1" algn="l" rtl="0"/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Recommandations d’augmentation du financement</a:t>
            </a:r>
          </a:p>
          <a:p>
            <a:pPr lvl="1" algn="l" rtl="0"/>
            <a:r>
              <a:rPr lang="fr-ca" sz="2700" b="0" i="0" u="none" baseline="0">
                <a:solidFill>
                  <a:schemeClr val="bg2">
                    <a:lumMod val="50000"/>
                  </a:schemeClr>
                </a:solidFill>
              </a:rPr>
              <a:t>Recommandations de politiques</a:t>
            </a:r>
          </a:p>
          <a:p>
            <a:pPr lvl="2" algn="l" rtl="0"/>
            <a:r>
              <a:rPr lang="fr-ca" sz="2300" b="0" i="0" u="none" baseline="0">
                <a:solidFill>
                  <a:schemeClr val="bg2">
                    <a:lumMod val="50000"/>
                  </a:schemeClr>
                </a:solidFill>
              </a:rPr>
              <a:t>Approvisionnement</a:t>
            </a:r>
          </a:p>
          <a:p>
            <a:pPr lvl="2" algn="l" rtl="0"/>
            <a:r>
              <a:rPr lang="fr-ca" sz="2300" b="0" i="0" u="none" baseline="0">
                <a:solidFill>
                  <a:schemeClr val="bg2">
                    <a:lumMod val="50000"/>
                  </a:schemeClr>
                </a:solidFill>
              </a:rPr>
              <a:t>Aménagement du territoire</a:t>
            </a:r>
          </a:p>
          <a:p>
            <a:pPr lvl="2" algn="l" rtl="0"/>
            <a:r>
              <a:rPr lang="fr-ca" sz="2300" b="0" i="0" u="none" baseline="0">
                <a:solidFill>
                  <a:schemeClr val="bg2">
                    <a:lumMod val="50000"/>
                  </a:schemeClr>
                </a:solidFill>
              </a:rPr>
              <a:t>Gestion de la dette</a:t>
            </a:r>
          </a:p>
          <a:p>
            <a:pPr lvl="2" algn="l" rtl="0"/>
            <a:r>
              <a:rPr lang="fr-ca" sz="2300" b="0" i="0" u="none" baseline="0">
                <a:solidFill>
                  <a:schemeClr val="bg2">
                    <a:lumMod val="50000"/>
                  </a:schemeClr>
                </a:solidFill>
              </a:rPr>
              <a:t>Investissement</a:t>
            </a:r>
          </a:p>
          <a:p>
            <a:pPr lvl="2" algn="l" rtl="0"/>
            <a:r>
              <a:rPr lang="fr-ca" sz="2300" b="0" i="0" u="none" baseline="0">
                <a:solidFill>
                  <a:schemeClr val="bg2">
                    <a:lumMod val="50000"/>
                  </a:schemeClr>
                </a:solidFill>
              </a:rPr>
              <a:t>Budget</a:t>
            </a:r>
          </a:p>
          <a:p>
            <a:pPr lvl="2" algn="l" rtl="0"/>
            <a:r>
              <a:rPr lang="fr-ca" sz="2300" b="0" i="0" u="none" baseline="0">
                <a:solidFill>
                  <a:schemeClr val="bg2">
                    <a:lumMod val="50000"/>
                  </a:schemeClr>
                </a:solidFill>
              </a:rPr>
              <a:t>Changement non lié au marché</a:t>
            </a:r>
          </a:p>
          <a:p>
            <a:endParaRPr lang="fr-ca" sz="35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3279-51BD-07C4-A38B-4966B5C621F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-ca" sz="5500" b="1" i="1" u="none" baseline="0">
                <a:solidFill>
                  <a:schemeClr val="accent2"/>
                </a:solidFill>
              </a:rPr>
              <a:t>Qu’entend-on par PFLT (planification financière à long terme)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9A5D87-9FBD-94D4-C180-047E2FACF8D7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7037" y="1967971"/>
            <a:ext cx="3797926" cy="37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B63DCBA-56CE-5709-D05C-EF8565E9F1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64712" y="5214367"/>
            <a:ext cx="1193800" cy="1011238"/>
          </a:xfrm>
          <a:prstGeom prst="ellipse">
            <a:avLst/>
          </a:prstGeom>
          <a:noFill/>
          <a:ln w="57150"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57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9775-BBC4-F581-518B-B7737943079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9" y="365125"/>
            <a:ext cx="11234195" cy="1325563"/>
          </a:xfrm>
        </p:spPr>
        <p:txBody>
          <a:bodyPr>
            <a:normAutofit fontScale="90000"/>
          </a:bodyPr>
          <a:lstStyle/>
          <a:p>
            <a:pPr algn="l" rtl="0"/>
            <a:r>
              <a:rPr lang="fr-ca" sz="4800" b="1" i="1" u="none" baseline="0">
                <a:solidFill>
                  <a:schemeClr val="accent2"/>
                </a:solidFill>
              </a:rPr>
              <a:t>Norme pour la planification financière à long terme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F7A6-AF40-753F-D45E-A870EE1E2DC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5706"/>
            <a:ext cx="10515600" cy="4351338"/>
          </a:xfrm>
        </p:spPr>
        <p:txBody>
          <a:bodyPr>
            <a:normAutofit fontScale="92500"/>
          </a:bodyPr>
          <a:lstStyle/>
          <a:p>
            <a:pPr algn="l" rtl="0"/>
            <a:r>
              <a:rPr lang="fr-ca" sz="3500" b="0" i="0" u="none" baseline="0" dirty="0">
                <a:solidFill>
                  <a:schemeClr val="bg2">
                    <a:lumMod val="50000"/>
                  </a:schemeClr>
                </a:solidFill>
              </a:rPr>
              <a:t>Le cadre d’AMBC recommande une durée minimale de 10 ans</a:t>
            </a:r>
          </a:p>
          <a:p>
            <a:pPr algn="l" rtl="0"/>
            <a:r>
              <a:rPr lang="fr-ca" sz="3500" b="0" i="0" u="none" baseline="0" dirty="0">
                <a:solidFill>
                  <a:schemeClr val="bg2">
                    <a:lumMod val="50000"/>
                  </a:schemeClr>
                </a:solidFill>
              </a:rPr>
              <a:t>L’International Infrastructure Financial Management Manual recommande une durée de 10 ans</a:t>
            </a:r>
          </a:p>
          <a:p>
            <a:pPr algn="l" rtl="0"/>
            <a:r>
              <a:rPr lang="fr-ca" sz="3500" b="0" i="0" u="none" baseline="0" dirty="0">
                <a:solidFill>
                  <a:schemeClr val="bg2">
                    <a:lumMod val="50000"/>
                  </a:schemeClr>
                </a:solidFill>
              </a:rPr>
              <a:t>Un plan décennal ne prévoit pas suffisamment les périodes de concentration des coûts de renouvellement</a:t>
            </a:r>
          </a:p>
          <a:p>
            <a:pPr algn="l" rtl="0"/>
            <a:r>
              <a:rPr lang="fr-ca" sz="3500" b="0" i="0" u="none" baseline="0" dirty="0">
                <a:solidFill>
                  <a:schemeClr val="bg2">
                    <a:lumMod val="50000"/>
                  </a:schemeClr>
                </a:solidFill>
              </a:rPr>
              <a:t>Durée de vie utile moyenne des actifs municipaux &gt; 70 ans</a:t>
            </a:r>
          </a:p>
          <a:p>
            <a:pPr algn="l" rtl="0"/>
            <a:r>
              <a:rPr lang="fr-ca" sz="3500" b="0" i="0" u="none" baseline="0" dirty="0">
                <a:solidFill>
                  <a:schemeClr val="bg2">
                    <a:lumMod val="50000"/>
                  </a:schemeClr>
                </a:solidFill>
              </a:rPr>
              <a:t>Dépenses ≠ Financement</a:t>
            </a:r>
          </a:p>
          <a:p>
            <a:pPr marL="0" indent="0" algn="l" rtl="0">
              <a:buNone/>
            </a:pPr>
            <a:endParaRPr lang="fr-ca" sz="35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CE21-7A9B-D682-B892-BC52FFFD347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-ca" sz="5500" b="1" i="1" u="none" baseline="0">
                <a:solidFill>
                  <a:srgbClr val="00B050"/>
                </a:solidFill>
              </a:rPr>
              <a:t>Le principe de l’imperfection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E960E-8296-66AE-8EEB-985043E4C44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36258"/>
            <a:ext cx="10515600" cy="4351338"/>
          </a:xfrm>
        </p:spPr>
        <p:txBody>
          <a:bodyPr>
            <a:noAutofit/>
          </a:bodyPr>
          <a:lstStyle/>
          <a:p>
            <a:pPr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Les variables nécessaires à l’estimation des dépenses sont difficiles à prévoir :</a:t>
            </a:r>
          </a:p>
          <a:p>
            <a:pPr lvl="1"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Coûts de remplacement/inflation</a:t>
            </a:r>
          </a:p>
          <a:p>
            <a:pPr lvl="1"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Intérêts de la dette</a:t>
            </a:r>
          </a:p>
          <a:p>
            <a:pPr lvl="1"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Rendements des investissements</a:t>
            </a:r>
          </a:p>
          <a:p>
            <a:pPr lvl="1"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Améliorations technologiques/modifications du niveau de service</a:t>
            </a:r>
          </a:p>
          <a:p>
            <a:pPr algn="l" rtl="0"/>
            <a:r>
              <a:rPr lang="fr-ca" sz="3000" b="0" i="0" u="none" baseline="0">
                <a:solidFill>
                  <a:schemeClr val="bg2">
                    <a:lumMod val="50000"/>
                  </a:schemeClr>
                </a:solidFill>
              </a:rPr>
              <a:t>L’inaction peut occasionner beaucoup plus de pertes que l’imperfection.</a:t>
            </a:r>
          </a:p>
        </p:txBody>
      </p:sp>
    </p:spTree>
    <p:extLst>
      <p:ext uri="{BB962C8B-B14F-4D97-AF65-F5344CB8AC3E}">
        <p14:creationId xmlns:p14="http://schemas.microsoft.com/office/powerpoint/2010/main" val="5977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AAEA534C0004FB02ED2D5AC8CB1D7" ma:contentTypeVersion="18" ma:contentTypeDescription="Create a new document." ma:contentTypeScope="" ma:versionID="739d22e3aeab93d6dc32648b76c3949a">
  <xsd:schema xmlns:xsd="http://www.w3.org/2001/XMLSchema" xmlns:xs="http://www.w3.org/2001/XMLSchema" xmlns:p="http://schemas.microsoft.com/office/2006/metadata/properties" xmlns:ns2="a5e63ade-ab82-4a83-b504-a022de2b78f6" xmlns:ns3="ccae1c0b-e2bf-457b-af4c-451f8c637e52" targetNamespace="http://schemas.microsoft.com/office/2006/metadata/properties" ma:root="true" ma:fieldsID="3607fd7de73ffcf61b8e355274cb3b92" ns2:_="" ns3:_="">
    <xsd:import namespace="a5e63ade-ab82-4a83-b504-a022de2b78f6"/>
    <xsd:import namespace="ccae1c0b-e2bf-457b-af4c-451f8c637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63ade-ab82-4a83-b504-a022de2b78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7ba914-f169-47ff-a93b-9f4ea1b730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e1c0b-e2bf-457b-af4c-451f8c637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a0612b-f870-44a2-812d-c7ff66a9fbc7}" ma:internalName="TaxCatchAll" ma:showField="CatchAllData" ma:web="ccae1c0b-e2bf-457b-af4c-451f8c637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e63ade-ab82-4a83-b504-a022de2b78f6">
      <Terms xmlns="http://schemas.microsoft.com/office/infopath/2007/PartnerControls"/>
    </lcf76f155ced4ddcb4097134ff3c332f>
    <TaxCatchAll xmlns="ccae1c0b-e2bf-457b-af4c-451f8c637e52" xsi:nil="true"/>
  </documentManagement>
</p:properties>
</file>

<file path=customXml/itemProps1.xml><?xml version="1.0" encoding="utf-8"?>
<ds:datastoreItem xmlns:ds="http://schemas.openxmlformats.org/officeDocument/2006/customXml" ds:itemID="{0484DD87-987C-4F21-93AA-77AFC6D03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C676E3-BF6C-4085-A517-A31FEFE67C02}">
  <ds:schemaRefs>
    <ds:schemaRef ds:uri="a5e63ade-ab82-4a83-b504-a022de2b78f6"/>
    <ds:schemaRef ds:uri="ccae1c0b-e2bf-457b-af4c-451f8c637e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5BD1CBD-A555-42A1-9015-B8D61BB12901}">
  <ds:schemaRefs>
    <ds:schemaRef ds:uri="a5e63ade-ab82-4a83-b504-a022de2b78f6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ccae1c0b-e2bf-457b-af4c-451f8c637e5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3039</Words>
  <Application>Microsoft Office PowerPoint</Application>
  <PresentationFormat>Widescreen</PresentationFormat>
  <Paragraphs>675</Paragraphs>
  <Slides>66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Calibri-Bold</vt:lpstr>
      <vt:lpstr>Calibri-Light</vt:lpstr>
      <vt:lpstr>Segoe UI</vt:lpstr>
      <vt:lpstr>Office Theme</vt:lpstr>
      <vt:lpstr>Planification financière à long terme Gestion des actifs</vt:lpstr>
      <vt:lpstr>Reconnaissance relative aux territoires traditionnels</vt:lpstr>
      <vt:lpstr>Objectif du cours</vt:lpstr>
      <vt:lpstr>Potentiel d’amélioration future</vt:lpstr>
      <vt:lpstr>Module 1 : Introduction</vt:lpstr>
      <vt:lpstr>Devoir de gérance</vt:lpstr>
      <vt:lpstr>Qu’entend-on par PFLT (planification financière à long terme)</vt:lpstr>
      <vt:lpstr>Norme pour la planification financière à long terme</vt:lpstr>
      <vt:lpstr>Le principe de l’imperfection</vt:lpstr>
      <vt:lpstr>Financement durable – Qu’est-ce que c’est?</vt:lpstr>
      <vt:lpstr>PowerPoint Presentation</vt:lpstr>
      <vt:lpstr>Démonstration de l’équité du financement durable</vt:lpstr>
      <vt:lpstr>Démonstration de l’équité du financement durable</vt:lpstr>
      <vt:lpstr>Démonstration de l’équité du financement durable</vt:lpstr>
      <vt:lpstr>Démonstration de l’équité du financement durable</vt:lpstr>
      <vt:lpstr>Démonstration de l’équité du financement durable</vt:lpstr>
      <vt:lpstr>Module 2 : COLLECTE DE DONNÉES</vt:lpstr>
      <vt:lpstr>Données nécessaires</vt:lpstr>
      <vt:lpstr>Importance des données</vt:lpstr>
      <vt:lpstr>Données nécessaires</vt:lpstr>
      <vt:lpstr>Données nécessaires</vt:lpstr>
      <vt:lpstr>Source de données</vt:lpstr>
      <vt:lpstr>Source de données</vt:lpstr>
      <vt:lpstr>Source de données</vt:lpstr>
      <vt:lpstr>Sources de données</vt:lpstr>
      <vt:lpstr>Module 3 : CALCULS DE BASE</vt:lpstr>
      <vt:lpstr>Coûts de remplacement</vt:lpstr>
      <vt:lpstr>Coûts de remplacement</vt:lpstr>
      <vt:lpstr>Financement annuel durable – simplifié</vt:lpstr>
      <vt:lpstr>Financement annuel durable – complexe</vt:lpstr>
      <vt:lpstr>Financement annuel durable – complexe</vt:lpstr>
      <vt:lpstr>Déterminer les niveaux de financement durable</vt:lpstr>
      <vt:lpstr>Pourquoi le financement durable est-il si puissant?</vt:lpstr>
      <vt:lpstr>Financement annuel durable – actifs à composants multiples</vt:lpstr>
      <vt:lpstr>Financement annuel durable – actifs à composants multiples</vt:lpstr>
      <vt:lpstr>Financement annuel durable – actifs à composants multiples</vt:lpstr>
      <vt:lpstr>Financement annuel durable</vt:lpstr>
      <vt:lpstr>Calcul des niveaux de financement</vt:lpstr>
      <vt:lpstr>Calcul des niveaux de financement – répartition </vt:lpstr>
      <vt:lpstr>Écart de financement annuel</vt:lpstr>
      <vt:lpstr>Utilisation des actifs</vt:lpstr>
      <vt:lpstr>Écart cumulé de financement des infrastructures</vt:lpstr>
      <vt:lpstr>Écart cumulé de financement des infrastructures</vt:lpstr>
      <vt:lpstr>Module 4 : MODÉLISATION</vt:lpstr>
      <vt:lpstr>Prévisions des dépenses</vt:lpstr>
      <vt:lpstr>Prévisions des dépenses</vt:lpstr>
      <vt:lpstr>Prévisions des réserves</vt:lpstr>
      <vt:lpstr>Prévisions des réserves</vt:lpstr>
      <vt:lpstr>Prévisions des réserves</vt:lpstr>
      <vt:lpstr>Rendement des investissements et intérêts de la dette</vt:lpstr>
      <vt:lpstr>Rendement des investissements et intérêts de la dette</vt:lpstr>
      <vt:lpstr>Rendement des investissements et intérêts de la dette</vt:lpstr>
      <vt:lpstr>Écart de financement sur 100 ans</vt:lpstr>
      <vt:lpstr>Écart de financement sur 100 ans</vt:lpstr>
      <vt:lpstr>Module 5 : OPTIONS DE FINANCEMENT</vt:lpstr>
      <vt:lpstr>Élaboration d’options de financement</vt:lpstr>
      <vt:lpstr>Revenus provenant de changements non liés au marché</vt:lpstr>
      <vt:lpstr>Module 6 : ANALYSE DE SENSIBILITÉ</vt:lpstr>
      <vt:lpstr>Validation des résultats généraux</vt:lpstr>
      <vt:lpstr>Autres variables</vt:lpstr>
      <vt:lpstr>Autres variables</vt:lpstr>
      <vt:lpstr>Module 7 : COMMUNICATION DES RÉSULTATS </vt:lpstr>
      <vt:lpstr>Communication des résultats</vt:lpstr>
      <vt:lpstr>Communication des résultats</vt:lpstr>
      <vt:lpstr>Sommaire</vt:lpstr>
      <vt:lpstr>Sommaire</vt:lpstr>
    </vt:vector>
  </TitlesOfParts>
  <Company>The Corporation of the District of Oak 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McKean</dc:creator>
  <cp:lastModifiedBy>Sarah MacFord</cp:lastModifiedBy>
  <cp:revision>19</cp:revision>
  <cp:lastPrinted>2019-05-15T18:48:06Z</cp:lastPrinted>
  <dcterms:created xsi:type="dcterms:W3CDTF">2019-05-13T21:53:25Z</dcterms:created>
  <dcterms:modified xsi:type="dcterms:W3CDTF">2024-08-21T16:34:12Z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0x0101008F4AAEA534C0004FB02ED2D5AC8CB1D7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